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327" r:id="rId4"/>
    <p:sldId id="330" r:id="rId5"/>
    <p:sldId id="329" r:id="rId6"/>
    <p:sldId id="322" r:id="rId7"/>
    <p:sldId id="323" r:id="rId8"/>
    <p:sldId id="332" r:id="rId9"/>
    <p:sldId id="333" r:id="rId10"/>
    <p:sldId id="33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2" d="100"/>
          <a:sy n="82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K3D3QYqW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</a:t>
            </a:r>
            <a:r>
              <a:rPr lang="es-CL" sz="2800" b="1" dirty="0" smtClean="0"/>
              <a:t>VIRTUALES</a:t>
            </a:r>
            <a:br>
              <a:rPr lang="es-CL" sz="2800" b="1" dirty="0" smtClean="0"/>
            </a:br>
            <a:r>
              <a:rPr lang="es-CL" sz="2800" b="1" dirty="0" smtClean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RETROALIMENTACIÓN</a:t>
            </a:r>
            <a:br>
              <a:rPr lang="es-CL" sz="2400" dirty="0" smtClean="0"/>
            </a:br>
            <a:r>
              <a:rPr lang="es-CL" sz="2400" dirty="0" smtClean="0"/>
              <a:t>5to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08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18914"/>
            <a:ext cx="6048672" cy="707886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Desarrollo de la clase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60" y="29932"/>
            <a:ext cx="1129737" cy="97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0AD1641-28CF-4269-9614-3EA22C511C9B}"/>
              </a:ext>
            </a:extLst>
          </p:cNvPr>
          <p:cNvSpPr/>
          <p:nvPr/>
        </p:nvSpPr>
        <p:spPr>
          <a:xfrm>
            <a:off x="316916" y="1164489"/>
            <a:ext cx="6876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cultura latinoamericana, en especial su música, posee muchas influencias importantes que la definen como es.</a:t>
            </a: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primer lugar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la influencia de África, que vino a nuestro continente con la llegada de los españoles que descubrieron y conquistaron estas tierras. Los españoles traían muchos esclavos africanos que hicieron un gran aporte a nuestra música, especialmente en lo que se refiere a los ritmos.</a:t>
            </a: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6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75856" y="3212976"/>
            <a:ext cx="57255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segundo lugar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pero no menos importante, está la influencia de nuestros </a:t>
            </a:r>
            <a:r>
              <a:rPr lang="es-ES" sz="1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pueblos precolombinos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Este término se usa para referirse a todas las culturas que estaban en el continente antes de la llegada de los españoles</a:t>
            </a:r>
            <a:r>
              <a:rPr lang="es-ES" sz="1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influencia de estos pueblos se basa en la </a:t>
            </a:r>
            <a:r>
              <a:rPr lang="es-MX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religiosidad</a:t>
            </a:r>
            <a:r>
              <a:rPr lang="es-MX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que dejaron y en cómo la música era una forma de tributo y adoración a sus dioses. También nos legaron muchos de los instrumentos folclóricos que hoy se usan en la música tradicional latinoamericana.</a:t>
            </a:r>
          </a:p>
          <a:p>
            <a:pPr algn="just">
              <a:spcAft>
                <a:spcPts val="0"/>
              </a:spcAft>
            </a:pP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Música latinoamericana - Posts | Facebook">
            <a:extLst>
              <a:ext uri="{FF2B5EF4-FFF2-40B4-BE49-F238E27FC236}">
                <a16:creationId xmlns:a16="http://schemas.microsoft.com/office/drawing/2014/main" xmlns="" id="{C236F1A8-3E02-4983-9E9D-20C3497C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6" y="3472813"/>
            <a:ext cx="2780640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641202" y="1910136"/>
            <a:ext cx="7488832" cy="40318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2000" b="1" dirty="0" smtClean="0"/>
              <a:t>¿Qué tipo de ejercicios se recomiendan para que las cuerdas vocales no se resequen?</a:t>
            </a:r>
            <a:endParaRPr lang="es-CL" b="1" dirty="0" smtClean="0"/>
          </a:p>
          <a:p>
            <a:pPr marL="342900" indent="-342900">
              <a:buAutoNum type="alphaLcParenR"/>
            </a:pPr>
            <a:r>
              <a:rPr lang="es-CL" sz="2000" b="1" dirty="0" smtClean="0"/>
              <a:t>Ejercicios de Modulación. 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Ejercicios de Respiración.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Ejercicios de Postura.</a:t>
            </a:r>
          </a:p>
          <a:p>
            <a:pPr marL="342900" indent="-342900">
              <a:buAutoNum type="alphaLcParenR"/>
            </a:pPr>
            <a:endParaRPr lang="es-CL" b="1" dirty="0"/>
          </a:p>
          <a:p>
            <a:r>
              <a:rPr lang="es-CL" sz="2000" b="1" dirty="0" smtClean="0"/>
              <a:t>2</a:t>
            </a:r>
            <a:r>
              <a:rPr lang="es-CL" sz="2000" b="1" dirty="0"/>
              <a:t>. </a:t>
            </a:r>
            <a:r>
              <a:rPr lang="es-CL" sz="2000" b="1" dirty="0" smtClean="0"/>
              <a:t>¿Qué nos legaron los pueblos precolombinos?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Un gran aporte de ritmos.</a:t>
            </a:r>
            <a:endParaRPr lang="es-CL" sz="2000" b="1" dirty="0"/>
          </a:p>
          <a:p>
            <a:pPr marL="342900" indent="-342900">
              <a:buAutoNum type="alphaLcParenR"/>
            </a:pPr>
            <a:r>
              <a:rPr lang="es-CL" sz="2000" b="1" dirty="0" smtClean="0"/>
              <a:t>Su fuerza espiritual.</a:t>
            </a:r>
            <a:endParaRPr lang="es-CL" sz="2000" b="1" dirty="0"/>
          </a:p>
          <a:p>
            <a:pPr marL="342900" indent="-342900">
              <a:buAutoNum type="alphaLcParenR"/>
            </a:pPr>
            <a:r>
              <a:rPr lang="es-CL" sz="2000" b="1" dirty="0" smtClean="0"/>
              <a:t>Instrumentos folclóricos. </a:t>
            </a:r>
            <a:endParaRPr lang="es-CL" sz="2000" b="1" dirty="0"/>
          </a:p>
          <a:p>
            <a:endParaRPr lang="es-CL" sz="2000" dirty="0"/>
          </a:p>
          <a:p>
            <a:r>
              <a:rPr lang="es-CL" sz="2000" b="1" dirty="0"/>
              <a:t>3. </a:t>
            </a:r>
            <a:r>
              <a:rPr lang="es-CL" sz="2000" b="1" dirty="0" smtClean="0"/>
              <a:t>¿</a:t>
            </a:r>
            <a:r>
              <a:rPr lang="es-CL" sz="2000" b="1" dirty="0"/>
              <a:t>Qué impresión te causa la cultura ancestral?</a:t>
            </a:r>
          </a:p>
          <a:p>
            <a:r>
              <a:rPr lang="es-CL" b="1" dirty="0" smtClean="0"/>
              <a:t>Argumenta.</a:t>
            </a:r>
            <a:endParaRPr lang="es-CL" b="1" dirty="0"/>
          </a:p>
        </p:txBody>
      </p:sp>
      <p:sp>
        <p:nvSpPr>
          <p:cNvPr id="10" name="4 Rectángulo redondeado"/>
          <p:cNvSpPr/>
          <p:nvPr/>
        </p:nvSpPr>
        <p:spPr>
          <a:xfrm>
            <a:off x="5508104" y="5537015"/>
            <a:ext cx="3528392" cy="12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Completar formulario y/o enviar </a:t>
            </a:r>
            <a:r>
              <a:rPr lang="es-CL" sz="1600" dirty="0"/>
              <a:t>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chemeClr val="tx1"/>
                </a:solidFill>
              </a:rPr>
              <a:t>marlene.soto</a:t>
            </a:r>
            <a:r>
              <a:rPr lang="es-C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@colegio-jeanpiaget.cl</a:t>
            </a:r>
            <a:endParaRPr lang="es-CL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omunicacion de los afrcanos antes de la esclavitu: Comunicacion En Africa  Antes De La Esclavit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83" y="2685139"/>
            <a:ext cx="2719297" cy="2342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02825"/>
              </p:ext>
            </p:extLst>
          </p:nvPr>
        </p:nvGraphicFramePr>
        <p:xfrm>
          <a:off x="179512" y="1052736"/>
          <a:ext cx="8784976" cy="5271688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Marlene Soto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4.  Cantar al unísono y a más voces y tocar instrumentos de percusión, melódicos (</a:t>
                      </a:r>
                      <a:r>
                        <a:rPr lang="es-ES" sz="14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otros.</a:t>
                      </a:r>
                      <a:endParaRPr lang="es-CL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2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</a:p>
                    <a:p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 con mayor conciencia.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Preparación cuerpo y voz para cantar, Formas de acercarse e involucrarse con la música.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Evaluar aprendizajes logrados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retroalimentar indicadores descendidos, t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rabajados durante las semanas 23. 24 y 26.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online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al correo ines.carine@colegio-jeanpiaget.cl.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08/10/20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620688"/>
            <a:ext cx="83529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- Preguntas descendidas:</a:t>
            </a:r>
          </a:p>
          <a:p>
            <a:endParaRPr lang="es-CL" b="1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6</a:t>
            </a:r>
            <a:r>
              <a:rPr lang="es-ES" dirty="0">
                <a:solidFill>
                  <a:srgbClr val="FF0000"/>
                </a:solidFill>
              </a:rPr>
              <a:t>.- Observa la imagen. ¿Cuál es la alternativa que indica los pasos ordenados para realizar un ejercicio de respiración profunda? </a:t>
            </a:r>
            <a:r>
              <a:rPr lang="es-ES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es-CL" b="1" dirty="0" smtClean="0"/>
          </a:p>
          <a:p>
            <a:r>
              <a:rPr lang="es-ES" dirty="0" smtClean="0"/>
              <a:t>                                                                                                                                              </a:t>
            </a:r>
          </a:p>
          <a:p>
            <a:r>
              <a:rPr lang="es-ES" dirty="0" smtClean="0"/>
              <a:t> </a:t>
            </a:r>
            <a:r>
              <a:rPr lang="es-ES" dirty="0">
                <a:solidFill>
                  <a:srgbClr val="FF0000"/>
                </a:solidFill>
              </a:rPr>
              <a:t>I-Exhala y contrae el estómago.  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II-El abdomen se levanta.  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III-Lleva el aire hasta el fondo de los pulmones.     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IV-Inhala lenta y profundamente.</a:t>
            </a:r>
            <a:r>
              <a:rPr lang="es-CL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es-CL" dirty="0" smtClean="0"/>
              <a:t>                                                                                                  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7</a:t>
            </a:r>
            <a:r>
              <a:rPr lang="es-ES" dirty="0">
                <a:solidFill>
                  <a:srgbClr val="FF0000"/>
                </a:solidFill>
              </a:rPr>
              <a:t>.-¿De dónde proviene el origen de la cultura latinoamericana ancestral</a:t>
            </a:r>
            <a:r>
              <a:rPr lang="es-ES" dirty="0" smtClean="0">
                <a:solidFill>
                  <a:srgbClr val="FF0000"/>
                </a:solidFill>
              </a:rPr>
              <a:t>?       </a:t>
            </a:r>
            <a:r>
              <a:rPr lang="es-CL" dirty="0" smtClean="0">
                <a:solidFill>
                  <a:srgbClr val="FF0000"/>
                </a:solidFill>
              </a:rPr>
              <a:t>      </a:t>
            </a:r>
            <a:endParaRPr lang="es-CL" b="1" dirty="0"/>
          </a:p>
          <a:p>
            <a:r>
              <a:rPr lang="es-CL" dirty="0" smtClean="0"/>
              <a:t>                                                                               </a:t>
            </a:r>
          </a:p>
          <a:p>
            <a:r>
              <a:rPr lang="es-ES" dirty="0" smtClean="0"/>
              <a:t>1</a:t>
            </a:r>
            <a:r>
              <a:rPr lang="es-ES" dirty="0"/>
              <a:t>.-¿En qué localidad de Chile se brinda homenaje a la Virgen del Carmen </a:t>
            </a:r>
            <a:r>
              <a:rPr lang="es-ES" dirty="0" smtClean="0"/>
              <a:t>o</a:t>
            </a:r>
          </a:p>
          <a:p>
            <a:r>
              <a:rPr lang="es-ES" dirty="0" smtClean="0"/>
              <a:t> </a:t>
            </a:r>
            <a:r>
              <a:rPr lang="es-ES" dirty="0"/>
              <a:t>Reina del Tamarugal</a:t>
            </a:r>
            <a:r>
              <a:rPr lang="es-ES" dirty="0" smtClean="0"/>
              <a:t>?                                                                                                    </a:t>
            </a:r>
            <a:endParaRPr lang="es-CL" b="1" dirty="0"/>
          </a:p>
          <a:p>
            <a:endParaRPr lang="es-CL" dirty="0" smtClean="0"/>
          </a:p>
          <a:p>
            <a:r>
              <a:rPr lang="es-ES" dirty="0" smtClean="0"/>
              <a:t>4.- En cuanto a la Respiración, ¿Cuál de estas opciones NO corresponde a los                </a:t>
            </a:r>
            <a:r>
              <a:rPr lang="es-ES" dirty="0" err="1" smtClean="0"/>
              <a:t>tips</a:t>
            </a:r>
            <a:r>
              <a:rPr lang="es-ES" dirty="0" smtClean="0"/>
              <a:t> para tener una respiración de calidad?                                                                </a:t>
            </a:r>
            <a:endParaRPr lang="es-ES" b="1" dirty="0"/>
          </a:p>
          <a:p>
            <a:r>
              <a:rPr lang="es-ES" dirty="0" smtClean="0"/>
              <a:t>                                                                         </a:t>
            </a:r>
            <a:endParaRPr lang="es-ES" dirty="0"/>
          </a:p>
          <a:p>
            <a:r>
              <a:rPr lang="es-ES" dirty="0"/>
              <a:t>8.- Según la influencia de la cultura ancestral basada en la religiosidad, es correcto señalar que su legado de instrumentos otorgan al hombre principalmente: </a:t>
            </a:r>
            <a:r>
              <a:rPr lang="es-ES" dirty="0" smtClean="0"/>
              <a:t>      </a:t>
            </a:r>
            <a:r>
              <a:rPr lang="es-ES" b="1" dirty="0" smtClean="0"/>
              <a:t>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947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917" y="522464"/>
            <a:ext cx="793062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</a:t>
            </a:r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Previos</a:t>
            </a:r>
          </a:p>
          <a:p>
            <a:pPr algn="ctr"/>
            <a:endParaRPr lang="es-CL" sz="2800" dirty="0" smtClean="0"/>
          </a:p>
          <a:p>
            <a:r>
              <a:rPr lang="es-CL" sz="2000" dirty="0" smtClean="0">
                <a:latin typeface="Comic Sans MS" panose="030F0702030302020204" pitchFamily="66" charset="0"/>
              </a:rPr>
              <a:t>1.- ¿Recuerdas algunos ejercicios de </a:t>
            </a:r>
            <a:r>
              <a:rPr lang="es-CL" sz="2000" b="1" dirty="0" smtClean="0">
                <a:latin typeface="Comic Sans MS" panose="030F0702030302020204" pitchFamily="66" charset="0"/>
              </a:rPr>
              <a:t>respiración</a:t>
            </a:r>
            <a:r>
              <a:rPr lang="es-CL" sz="20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s-CL" sz="2000" dirty="0" smtClean="0">
                <a:latin typeface="Comic Sans MS" panose="030F0702030302020204" pitchFamily="66" charset="0"/>
              </a:rPr>
              <a:t>¿Cuáles?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2.-¿Sabes de dónde provienen nuestros </a:t>
            </a:r>
            <a:r>
              <a:rPr lang="es-CL" sz="2000" b="1" dirty="0" smtClean="0">
                <a:latin typeface="Comic Sans MS" panose="030F0702030302020204" pitchFamily="66" charset="0"/>
              </a:rPr>
              <a:t>orígenes</a:t>
            </a:r>
            <a:r>
              <a:rPr lang="es-CL" sz="2000" dirty="0" smtClean="0">
                <a:latin typeface="Comic Sans MS" panose="030F0702030302020204" pitchFamily="66" charset="0"/>
              </a:rPr>
              <a:t> ancestrales? ¿Recuerdas algunos de los </a:t>
            </a:r>
            <a:r>
              <a:rPr lang="es-CL" sz="2000" b="1" dirty="0" smtClean="0">
                <a:latin typeface="Comic Sans MS" panose="030F0702030302020204" pitchFamily="66" charset="0"/>
              </a:rPr>
              <a:t>ritmos</a:t>
            </a:r>
            <a:r>
              <a:rPr lang="es-CL" sz="2000" dirty="0" smtClean="0">
                <a:latin typeface="Comic Sans MS" panose="030F0702030302020204" pitchFamily="66" charset="0"/>
              </a:rPr>
              <a:t> vistos?</a:t>
            </a: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3.-¿Por qué crees que la cultura ancestral transmite un sentido de religiosidad?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90" y="4797152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E0740B-F692-406D-B6A6-3F690FE02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14820" r="27951" b="25365"/>
          <a:stretch/>
        </p:blipFill>
        <p:spPr>
          <a:xfrm>
            <a:off x="2383553" y="5085184"/>
            <a:ext cx="3751472" cy="14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1" y="1281969"/>
            <a:ext cx="73448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T</a:t>
            </a:r>
            <a:r>
              <a:rPr lang="es-CL" sz="2400" b="1" dirty="0" smtClean="0"/>
              <a:t>e invito ahora a relajarte realizando los siguientes ejercicios de Respiración.</a:t>
            </a:r>
          </a:p>
          <a:p>
            <a:endParaRPr lang="es-CL" sz="2000" b="1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www.youtube.com/watch?v=tXK3D3QYqWE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2050" name="Picture 2" descr="Animated icon : camera in 2020 | Animated icons, Animation, Animated images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468520" cy="33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199" y="3321461"/>
            <a:ext cx="4094209" cy="22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93" y="2296808"/>
            <a:ext cx="3334801" cy="41220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2609" y="124463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*La Virgen del Carmen o Reina del Tamarugal se ubica hacia la localidad del; Norte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grande, Región de Tarapacá, Comuna Pozo Almonte a 72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kilómetros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Iquique</a:t>
            </a:r>
            <a:r>
              <a:rPr lang="es-ES" dirty="0"/>
              <a:t>.</a:t>
            </a:r>
          </a:p>
        </p:txBody>
      </p:sp>
      <p:pic>
        <p:nvPicPr>
          <p:cNvPr id="1028" name="Picture 4" descr="Zona Norte de Ch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/>
        </p:blipFill>
        <p:spPr bwMode="auto">
          <a:xfrm>
            <a:off x="4990132" y="2296808"/>
            <a:ext cx="2908151" cy="40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6012158" y="2780928"/>
            <a:ext cx="86409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Rectángulo"/>
          <p:cNvSpPr/>
          <p:nvPr/>
        </p:nvSpPr>
        <p:spPr>
          <a:xfrm>
            <a:off x="1475656" y="294684"/>
            <a:ext cx="6048672" cy="707886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Desarrollo de la clase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4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1403648" y="377458"/>
            <a:ext cx="6048672" cy="707886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Desarrollo de la clase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7 Imagen"/>
          <p:cNvPicPr/>
          <p:nvPr/>
        </p:nvPicPr>
        <p:blipFill rotWithShape="1">
          <a:blip r:embed="rId3"/>
          <a:srcRect l="32426" t="52127" r="17649" b="20439"/>
          <a:stretch/>
        </p:blipFill>
        <p:spPr bwMode="auto">
          <a:xfrm>
            <a:off x="2472352" y="1119297"/>
            <a:ext cx="5844063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7 Imagen"/>
          <p:cNvPicPr/>
          <p:nvPr/>
        </p:nvPicPr>
        <p:blipFill rotWithShape="1">
          <a:blip r:embed="rId3"/>
          <a:srcRect l="15362" t="60906" r="68807" b="32220"/>
          <a:stretch/>
        </p:blipFill>
        <p:spPr bwMode="auto">
          <a:xfrm>
            <a:off x="280535" y="1638710"/>
            <a:ext cx="2059217" cy="782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25" y="2946420"/>
            <a:ext cx="4668391" cy="37814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23" y="2941202"/>
            <a:ext cx="3224702" cy="8478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23" y="3681365"/>
            <a:ext cx="3224702" cy="30195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495" y="2997219"/>
            <a:ext cx="1114425" cy="466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6320" y="4448193"/>
            <a:ext cx="990600" cy="742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6135" y="5317724"/>
            <a:ext cx="704850" cy="638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6792" y="5999993"/>
            <a:ext cx="7905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626</Words>
  <Application>Microsoft Office PowerPoint</Application>
  <PresentationFormat>Presentación en pantalla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PLANIFICACIÓN  CLASES VIRTUALES  MÚSICA SEMANA N° 28 RETROALIMENTACIÓN 5to A FECHA: 08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195</cp:revision>
  <dcterms:created xsi:type="dcterms:W3CDTF">2020-07-06T03:06:52Z</dcterms:created>
  <dcterms:modified xsi:type="dcterms:W3CDTF">2020-10-06T22:45:18Z</dcterms:modified>
</cp:coreProperties>
</file>