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N°28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 9 de octubre del </a:t>
            </a:r>
            <a:r>
              <a:rPr lang="es-MX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44137"/>
            <a:ext cx="10972800" cy="5682027"/>
          </a:xfrm>
        </p:spPr>
        <p:txBody>
          <a:bodyPr/>
          <a:lstStyle/>
          <a:p>
            <a:r>
              <a:rPr lang="es-MX" dirty="0"/>
              <a:t>1)	Aprender a ser asertivos nos puede ayudar a no ser manipulados en cualquier aspectos además que aprendemos a valorar y respetar a las personas de forma mutua, es decir </a:t>
            </a:r>
            <a:r>
              <a:rPr lang="es-MX" dirty="0" smtClean="0"/>
              <a:t>:</a:t>
            </a:r>
          </a:p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66356"/>
              </p:ext>
            </p:extLst>
          </p:nvPr>
        </p:nvGraphicFramePr>
        <p:xfrm>
          <a:off x="1476102" y="2286000"/>
          <a:ext cx="9562012" cy="3526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2012">
                  <a:extLst>
                    <a:ext uri="{9D8B030D-6E8A-4147-A177-3AD203B41FA5}">
                      <a16:colId xmlns:a16="http://schemas.microsoft.com/office/drawing/2014/main" val="604327347"/>
                    </a:ext>
                  </a:extLst>
                </a:gridCol>
              </a:tblGrid>
              <a:tr h="35269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2400" dirty="0">
                          <a:effectLst/>
                        </a:rPr>
                        <a:t>Cuando busco que respeten mis derechos me gano el respeto a sí mismo y el  de los demás.</a:t>
                      </a:r>
                      <a:endParaRPr lang="es-MX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2400" dirty="0">
                          <a:effectLst/>
                        </a:rPr>
                        <a:t>Cuando decidimos hacer lo correcto nos sentimos bien y en paz interior.</a:t>
                      </a:r>
                      <a:endParaRPr lang="es-MX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2400" dirty="0">
                          <a:effectLst/>
                        </a:rPr>
                        <a:t>Cuando nos dejamos pasar a llevar estamos “autorizando” a los demás a que nos traten mal.</a:t>
                      </a:r>
                      <a:endParaRPr lang="es-MX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2400" dirty="0">
                          <a:effectLst/>
                        </a:rPr>
                        <a:t>Tenemos derecho a decir lo que sentimos y pensamos, siempre que lo hagamos con el lenguaje adecuado y con respeto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160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83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13937"/>
              </p:ext>
            </p:extLst>
          </p:nvPr>
        </p:nvGraphicFramePr>
        <p:xfrm>
          <a:off x="1489166" y="640080"/>
          <a:ext cx="8908868" cy="466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868">
                  <a:extLst>
                    <a:ext uri="{9D8B030D-6E8A-4147-A177-3AD203B41FA5}">
                      <a16:colId xmlns:a16="http://schemas.microsoft.com/office/drawing/2014/main" val="3744108156"/>
                    </a:ext>
                  </a:extLst>
                </a:gridCol>
              </a:tblGrid>
              <a:tr h="4661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dirty="0">
                          <a:effectLst/>
                        </a:rPr>
                        <a:t>¿Cómo negarse a hacer algo que no quieres de forma  asertiva?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Mantener la mirada, no bajar los ojos.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Demostrar tranquilidad y seguridad.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Utilizar la sonrisa.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Hablar en un tono adecuado, sin gritar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Usar palabras educadas sin groserías ni ofensas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Decir “No” de forma segura pero no agresiva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Dar un “no” con una razón.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Si insiste en presionarte, repite una y otra vez tu respuesta.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Si aún insiste, vuelves a dar tu negativa con tu razón y te vas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L" sz="1800" dirty="0">
                          <a:effectLst/>
                        </a:rPr>
                        <a:t>Puedes iniciar las frases con: “Lo siento, pero…”; “ no quiero...”; Te agradezco pero…”; “Respeto lo que dices, pero</a:t>
                      </a:r>
                      <a:r>
                        <a:rPr lang="es-CL" sz="1200" dirty="0">
                          <a:effectLst/>
                        </a:rPr>
                        <a:t>…”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6615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07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Reflexionen y desarrollen: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s-CL" dirty="0" smtClean="0"/>
              <a:t>A- ¿Cuáles </a:t>
            </a:r>
            <a:r>
              <a:rPr lang="es-CL" dirty="0"/>
              <a:t>son las ofensas más frecuentes que escuchan dentro y fuera de la sala? ¿Cómo reaccionan frente a esa situación?</a:t>
            </a:r>
            <a:endParaRPr lang="es-MX" dirty="0"/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91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378823"/>
            <a:ext cx="10972800" cy="5747341"/>
          </a:xfrm>
        </p:spPr>
        <p:txBody>
          <a:bodyPr>
            <a:normAutofit/>
          </a:bodyPr>
          <a:lstStyle/>
          <a:p>
            <a:r>
              <a:rPr lang="es-MX" dirty="0"/>
              <a:t>b)	¿Es fácil o difícil dar una opinión en las clases? ¿Por qué?</a:t>
            </a:r>
          </a:p>
          <a:p>
            <a:pPr marL="0" indent="0">
              <a:buNone/>
            </a:pPr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s-MX" dirty="0" smtClean="0"/>
              <a:t>c</a:t>
            </a:r>
            <a:r>
              <a:rPr lang="es-MX" dirty="0"/>
              <a:t>)	¿Cómo hacen respetar sus derechos</a:t>
            </a:r>
          </a:p>
          <a:p>
            <a:pPr marL="0" indent="0">
              <a:buNone/>
            </a:pPr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987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/>
              <a:t>d)	Escriban la mejor respuesta negándose a realizar lo que te piden en estas 2 situaciones y practiquen entre ustedes según las formas aprendidas de como negarse.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“Tu compañero/a  te dice: dejémonos para nosotros este celular, total lo encontramos en el recreo”</a:t>
            </a:r>
          </a:p>
          <a:p>
            <a:pPr marL="0" indent="0">
              <a:buNone/>
            </a:pPr>
            <a:r>
              <a:rPr lang="es-MX" dirty="0"/>
              <a:t>Respuesta1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6993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“ El grupo “</a:t>
            </a:r>
            <a:r>
              <a:rPr lang="es-MX" dirty="0" err="1"/>
              <a:t>cool</a:t>
            </a:r>
            <a:r>
              <a:rPr lang="es-MX" dirty="0"/>
              <a:t>”  al cual quieres pertenecer  te dice que te integrarán  si los invitas a tu casa aprovechando que estarás toda la tarde solo/a”.</a:t>
            </a:r>
          </a:p>
          <a:p>
            <a:pPr marL="0" indent="0">
              <a:buNone/>
            </a:pPr>
            <a:r>
              <a:rPr lang="es-MX" dirty="0"/>
              <a:t>Respuesta1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396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TICKET DE SALIDA 28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 smtClean="0">
                <a:solidFill>
                  <a:schemeClr val="tx1"/>
                </a:solidFill>
              </a:rPr>
              <a:t>¿Qué para ti el lenguaje asertivo? Da un ejemplo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¿Cómo expresas tu molestia a tus amigos?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MX" sz="2800" dirty="0">
                <a:solidFill>
                  <a:schemeClr val="tx1"/>
                </a:solidFill>
              </a:rPr>
              <a:t>¿Qué harías si no respetan el turno de tu compañero cuando es su momento de hablar?</a:t>
            </a:r>
          </a:p>
          <a:p>
            <a:pPr lvl="0"/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71727" y="266153"/>
            <a:ext cx="1551848" cy="1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9" y="4748659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393" y="184582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9723"/>
              </p:ext>
            </p:extLst>
          </p:nvPr>
        </p:nvGraphicFramePr>
        <p:xfrm>
          <a:off x="469408" y="548641"/>
          <a:ext cx="11347454" cy="619536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4Practicar en forma autónoma conductas protectoras y de autocuidado, como: mantener una comunicación efectiva con la familia o adulto de su confianza resguardar la intimidad, (por ejemplo, evitando exponer información personal, fotos íntimas a través de redes sociales, protegiéndose de manifestaciones de índole sexual inapropiadas) seleccionar y acudir a fuentes de información confiables (personas significativas, libros y páginas de internet especializadas)  realizar un uso seguro de redes sociales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Determinar que un lenguaje asertivo nos puede ayudar a rechazar situaciones de riesgo.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:Defiendo mi derecho a decir 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Expresar ideas con claridad y coherencia.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Observar video comprensivamente.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Determinar su postura frente a situaciones concretas.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Practicar el lenguaje asertivo.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Determinar que un lenguaje asertivo nos puede ayudar a rechazar situaciones de riesgo.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147" y="859264"/>
            <a:ext cx="777917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r>
              <a:rPr lang="es-MX" b="1" dirty="0"/>
              <a:t>Defiendo mi derecho a decir 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Objetivo: Determinar </a:t>
            </a:r>
            <a:r>
              <a:rPr lang="es-MX" sz="3600" dirty="0"/>
              <a:t>que un lenguaje asertivo nos puede ayudar a rechazar situaciones de riesgo.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9 de </a:t>
            </a:r>
            <a:r>
              <a:rPr lang="es-MX" sz="2400" dirty="0" smtClean="0"/>
              <a:t>octubre </a:t>
            </a:r>
            <a:r>
              <a:rPr lang="es-MX" sz="2400" dirty="0" smtClean="0"/>
              <a:t>del 2020 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950" y="533139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6285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Hola! Espero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te encuentre muy bien, hoy cómo pudiste observar trabajaremos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lenguaje asertivo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esto necesito que observes el siguiente video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32395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428234" y="5138448"/>
            <a:ext cx="484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https://www.youtube.com/watch?v=ZgmSfdE2y-s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8068" t="18187" r="35709" b="30027"/>
          <a:stretch/>
        </p:blipFill>
        <p:spPr>
          <a:xfrm>
            <a:off x="6016038" y="1427466"/>
            <a:ext cx="5705394" cy="29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el lenguaje asertivo?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7750" l="3000" r="95750">
                        <a14:foregroundMark x1="27250" y1="16000" x2="27250" y2="16000"/>
                        <a14:foregroundMark x1="28125" y1="24125" x2="28125" y2="24125"/>
                        <a14:foregroundMark x1="76375" y1="11375" x2="76375" y2="11375"/>
                        <a14:foregroundMark x1="73750" y1="21750" x2="73750" y2="21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285" y="1417638"/>
            <a:ext cx="4525963" cy="4525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448595" y="1562381"/>
            <a:ext cx="7889965" cy="43812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El Lenguaje Asertivo consiste en expresar lo que realmente uno piensa y desea de un modo directo, honesto y de manera educada</a:t>
            </a:r>
            <a:r>
              <a:rPr lang="es-MX" sz="2400" dirty="0" smtClean="0">
                <a:solidFill>
                  <a:schemeClr val="tx1"/>
                </a:solidFill>
              </a:rPr>
              <a:t>. Este </a:t>
            </a:r>
            <a:r>
              <a:rPr lang="es-MX" sz="2400" dirty="0">
                <a:solidFill>
                  <a:schemeClr val="tx1"/>
                </a:solidFill>
              </a:rPr>
              <a:t>tipo de comunicación es mucho más eficaz que el Lenguaje Pasivo o el Lenguaje Agresivo y nos lleva a crear un ambiente mucho más satisfactorio y apropiado</a:t>
            </a:r>
            <a:r>
              <a:rPr lang="es-MX" sz="2400" dirty="0" smtClean="0">
                <a:solidFill>
                  <a:schemeClr val="tx1"/>
                </a:solidFill>
              </a:rPr>
              <a:t>. Comunicarse </a:t>
            </a:r>
            <a:r>
              <a:rPr lang="es-MX" sz="2400" dirty="0">
                <a:solidFill>
                  <a:schemeClr val="tx1"/>
                </a:solidFill>
              </a:rPr>
              <a:t>con las personas de una manera asertiva, nos permite transmitir nuestras necesidades o deseos legítimos de una manera racional y madura sin por ello provocar molestias o malestar en la otra persona.</a:t>
            </a:r>
          </a:p>
          <a:p>
            <a:pPr algn="ctr"/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58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861</Words>
  <Application>Microsoft Office PowerPoint</Application>
  <PresentationFormat>Panorámica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Bell MT</vt:lpstr>
      <vt:lpstr>Calibri</vt:lpstr>
      <vt:lpstr>Comic Sans MS</vt:lpstr>
      <vt:lpstr>Symbol</vt:lpstr>
      <vt:lpstr>Times New Roman</vt:lpstr>
      <vt:lpstr>Wingdings</vt:lpstr>
      <vt:lpstr>1_Tema de Office</vt:lpstr>
      <vt:lpstr>5° ORIENTACIÓN Clase en línea SEMANA N°28 Fecha:  9 de octubre del 2020</vt:lpstr>
      <vt:lpstr>Presentación de PowerPoint</vt:lpstr>
      <vt:lpstr>Reglas de la clase virtual </vt:lpstr>
      <vt:lpstr>Presentación de PowerPoint</vt:lpstr>
      <vt:lpstr>Importante </vt:lpstr>
      <vt:lpstr>Inicio</vt:lpstr>
      <vt:lpstr>Defiendo mi derecho a decir No</vt:lpstr>
      <vt:lpstr>MOTIVACIÓN</vt:lpstr>
      <vt:lpstr>¿Qué es el lenguaje asertivo?</vt:lpstr>
      <vt:lpstr>Presentación de PowerPoint</vt:lpstr>
      <vt:lpstr>Presentación de PowerPoint</vt:lpstr>
      <vt:lpstr>Reflexionen y desarrollen:</vt:lpstr>
      <vt:lpstr>Presentación de PowerPoint</vt:lpstr>
      <vt:lpstr>d) Escriban la mejor respuesta negándose a realizar lo que te piden en estas 2 situaciones y practiquen entre ustedes según las formas aprendidas de como negarse.</vt:lpstr>
      <vt:lpstr>Presentación de PowerPoint</vt:lpstr>
      <vt:lpstr>TICKET DE SALIDA 28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53</cp:revision>
  <dcterms:created xsi:type="dcterms:W3CDTF">2020-08-03T02:54:47Z</dcterms:created>
  <dcterms:modified xsi:type="dcterms:W3CDTF">2020-10-05T20:00:22Z</dcterms:modified>
</cp:coreProperties>
</file>