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25" r:id="rId6"/>
    <p:sldId id="326" r:id="rId7"/>
    <p:sldId id="327" r:id="rId8"/>
    <p:sldId id="324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" clrIdx="0">
    <p:extLst>
      <p:ext uri="{19B8F6BF-5375-455C-9EA6-DF929625EA0E}">
        <p15:presenceInfo xmlns:p15="http://schemas.microsoft.com/office/powerpoint/2012/main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02-10-2020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28</a:t>
            </a:r>
            <a:br>
              <a:rPr lang="es-CL" sz="2800" dirty="0"/>
            </a:br>
            <a:r>
              <a:rPr lang="es-CL" sz="2800" dirty="0"/>
              <a:t>FECHA </a:t>
            </a:r>
            <a:r>
              <a:rPr lang="es-CL" sz="2800"/>
              <a:t>: 05- </a:t>
            </a:r>
            <a:r>
              <a:rPr lang="es-CL" sz="2800" dirty="0"/>
              <a:t>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97561"/>
              </p:ext>
            </p:extLst>
          </p:nvPr>
        </p:nvGraphicFramePr>
        <p:xfrm>
          <a:off x="389131" y="332656"/>
          <a:ext cx="8136904" cy="5607343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5°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Estrella Letelier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un producto tecnológico para resolver problemas y aprovechar  oportunidades, seleccionando y demostrando dominio en el uso de: técnicas y herramientas para medir, marcar, cortar, unir, pegar, mezclar, lijar, serrar, perforar y pintar, entre otras; materiales como papeles, cartones, maderas, fibras, plásticos, cerámicos, metales, desechos, entre otros</a:t>
                      </a:r>
                    </a:p>
                    <a:p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</a:t>
                      </a:r>
                      <a:endParaRPr lang="es-CL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Usan las técnicas apropiadas para manipular herramientas específicas (reglas, lijas manuales, entre otras).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Usan las técnicas y herramientas apropiadas para transformar materiales (medir, mezclar, lijar, entre otras).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Usan los materiales apropiados para elaborar un objeto tecnológico específico (maderas, cartón fibras, metales, entre otros).</a:t>
                      </a:r>
                      <a:endParaRPr lang="es-CL" sz="105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Comparar, investigar, elaborar, analizar, describir, evaluar, investigar, establecer.</a:t>
                      </a:r>
                      <a:endParaRPr lang="es-CL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Usar las técnicas y herramientas apropiadas para transformar materiales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8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PORCENTAJE E INDICADOR DESCENDIDO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5° : 18 alumnos realizaron la evaluación equivalente a un 100%,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en donde un 22%  no logra los indicadores planteados de </a:t>
                      </a:r>
                      <a:r>
                        <a:rPr lang="es-C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propuestas de solución que permitan el trabajo de forma más eficiente</a:t>
                      </a: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L" sz="1400" b="1" baseline="0">
                          <a:effectLst/>
                          <a:latin typeface="+mn-lt"/>
                        </a:rPr>
                        <a:t> 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1651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 Qué herramientas de uso diario utilizas tú? </a:t>
            </a:r>
          </a:p>
          <a:p>
            <a:endParaRPr lang="es-CL" sz="2800" dirty="0"/>
          </a:p>
          <a:p>
            <a:r>
              <a:rPr lang="es-CL" sz="2800" dirty="0"/>
              <a:t>¿Para qué nos sirve una regla?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CEBBC-6E62-4C92-971B-5D376007C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/>
              <a:t>Técnicas de utilización de herramientas</a:t>
            </a:r>
          </a:p>
        </p:txBody>
      </p:sp>
      <p:pic>
        <p:nvPicPr>
          <p:cNvPr id="2050" name="Picture 2" descr="nORMAS DE SEGURIDAD EN LAS HERRAMIENTAS DE MANO">
            <a:extLst>
              <a:ext uri="{FF2B5EF4-FFF2-40B4-BE49-F238E27FC236}">
                <a16:creationId xmlns:a16="http://schemas.microsoft.com/office/drawing/2014/main" id="{9E913508-CE9D-4AAF-9F92-D6EA8535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382712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49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735E4-3822-430E-A78F-9FBE9DD5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/>
              <a:t>Utilización de materiales apropiados</a:t>
            </a:r>
          </a:p>
        </p:txBody>
      </p:sp>
      <p:pic>
        <p:nvPicPr>
          <p:cNvPr id="3074" name="Picture 2" descr="TEMA 3 &quot;MATERIALES DE USO TÉCNICO&quot; - tecnolprogramrobot">
            <a:extLst>
              <a:ext uri="{FF2B5EF4-FFF2-40B4-BE49-F238E27FC236}">
                <a16:creationId xmlns:a16="http://schemas.microsoft.com/office/drawing/2014/main" id="{7238FE1C-ADB5-40DB-B244-5FA623150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48" y="1268760"/>
            <a:ext cx="7308304" cy="548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32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E034E-5C6D-4367-A451-37557D80B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06551"/>
            <a:ext cx="8229600" cy="1143000"/>
          </a:xfrm>
        </p:spPr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3C0F81-5393-451B-B1FB-473939B93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Es momento de aplicar nuestros conocimientos y para eso, te invito a crear el siguiente trabajo: </a:t>
            </a:r>
          </a:p>
          <a:p>
            <a:r>
              <a:rPr lang="es-CL" dirty="0"/>
              <a:t>Separa las bombillas por color de preferencia. </a:t>
            </a:r>
          </a:p>
          <a:p>
            <a:r>
              <a:rPr lang="es-CL" dirty="0"/>
              <a:t>Si tus bombillas tienen un doblez, debes recortar cada una de ellas.</a:t>
            </a:r>
          </a:p>
          <a:p>
            <a:r>
              <a:rPr lang="es-CL" dirty="0"/>
              <a:t>Cuando las tengas todas recortadas, es momento de comenzar a pasar el hilo por el centro de cada una de ellas. </a:t>
            </a:r>
          </a:p>
          <a:p>
            <a:r>
              <a:rPr lang="es-CL" dirty="0"/>
              <a:t>Comenzar a imaginar y crear. </a:t>
            </a:r>
          </a:p>
        </p:txBody>
      </p:sp>
    </p:spTree>
    <p:extLst>
      <p:ext uri="{BB962C8B-B14F-4D97-AF65-F5344CB8AC3E}">
        <p14:creationId xmlns:p14="http://schemas.microsoft.com/office/powerpoint/2010/main" val="182826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D21E3-BC35-4766-A60A-0A17561E6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L" u="sng" dirty="0"/>
            </a:br>
            <a:r>
              <a:rPr lang="es-CL" u="sng" dirty="0"/>
              <a:t>¿Qué vamos a crear?</a:t>
            </a:r>
            <a:endParaRPr lang="es-CL" dirty="0"/>
          </a:p>
        </p:txBody>
      </p:sp>
      <p:pic>
        <p:nvPicPr>
          <p:cNvPr id="1026" name="Picture 2" descr="palito de picolé: Espiral colorido, diferentes posições! | Trabalhos  manuais com palito de picolé, Artesanato de picolé, Artesanato de palito">
            <a:extLst>
              <a:ext uri="{FF2B5EF4-FFF2-40B4-BE49-F238E27FC236}">
                <a16:creationId xmlns:a16="http://schemas.microsoft.com/office/drawing/2014/main" id="{80E9281E-FED7-4849-A70D-CC333CB3C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0516"/>
            <a:ext cx="2777481" cy="370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vil espiral arte cinetico - YouTube">
            <a:extLst>
              <a:ext uri="{FF2B5EF4-FFF2-40B4-BE49-F238E27FC236}">
                <a16:creationId xmlns:a16="http://schemas.microsoft.com/office/drawing/2014/main" id="{E5F98D72-86D3-4C72-88D1-5D3B2ACE6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859" y="2564904"/>
            <a:ext cx="5207517" cy="390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2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Tecnología</a:t>
            </a:r>
          </a:p>
          <a:p>
            <a:pPr algn="ctr"/>
            <a:r>
              <a:rPr lang="es-CL" sz="2000" b="1" dirty="0"/>
              <a:t>SEMANA 28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s-CL" sz="2000" b="1" dirty="0"/>
              <a:t>¿En qué momentos de tú vida debes utilizar una técnica adecuada para manipular una herramienta ? Fundamenta. </a:t>
            </a:r>
          </a:p>
          <a:p>
            <a:pPr marL="457200" indent="-457200">
              <a:buAutoNum type="arabicParenR"/>
            </a:pPr>
            <a:endParaRPr lang="es-CL" sz="2000" b="1" dirty="0"/>
          </a:p>
          <a:p>
            <a:pPr marL="457200" indent="-457200">
              <a:buAutoNum type="arabicParenR"/>
            </a:pPr>
            <a:r>
              <a:rPr lang="es-CL" sz="2000" b="1" dirty="0"/>
              <a:t>¿Qué técnicas y herramientas utilizaste para crear el trabajo? Explica. </a:t>
            </a:r>
          </a:p>
          <a:p>
            <a:pPr marL="457200" indent="-457200">
              <a:buAutoNum type="arabicParenR"/>
            </a:pPr>
            <a:endParaRPr lang="es-CL" sz="2000" b="1" dirty="0"/>
          </a:p>
          <a:p>
            <a:pPr marL="457200" indent="-457200">
              <a:buAutoNum type="arabicParenR"/>
            </a:pPr>
            <a:r>
              <a:rPr lang="es-CL" sz="2000" b="1" dirty="0"/>
              <a:t>¿Crees que los materiales utilizados en el trabajo son los adecuados?  Fundamenta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499992" y="5157192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493</Words>
  <Application>Microsoft Office PowerPoint</Application>
  <PresentationFormat>Presentación en pantalla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Tema de Office</vt:lpstr>
      <vt:lpstr>PLANIFICACIÓN  CLASES VIRTUALES SEMANA N° 28 FECHA : 05- Octubre-2020</vt:lpstr>
      <vt:lpstr>Presentación de PowerPoint</vt:lpstr>
      <vt:lpstr>Reglas para una buena clase </vt:lpstr>
      <vt:lpstr>Inicio Activación Conocimientos Previos</vt:lpstr>
      <vt:lpstr>Técnicas de utilización de herramientas</vt:lpstr>
      <vt:lpstr>Utilización de materiales apropiados</vt:lpstr>
      <vt:lpstr>MANOS A LA OBRA</vt:lpstr>
      <vt:lpstr> ¿Qué vamos a crear?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124</cp:revision>
  <dcterms:created xsi:type="dcterms:W3CDTF">2020-07-06T03:06:52Z</dcterms:created>
  <dcterms:modified xsi:type="dcterms:W3CDTF">2020-10-02T12:38:23Z</dcterms:modified>
</cp:coreProperties>
</file>