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10" r:id="rId4"/>
    <p:sldId id="304" r:id="rId5"/>
    <p:sldId id="301" r:id="rId6"/>
    <p:sldId id="315" r:id="rId7"/>
    <p:sldId id="308" r:id="rId8"/>
    <p:sldId id="313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86477" autoAdjust="0"/>
  </p:normalViewPr>
  <p:slideViewPr>
    <p:cSldViewPr>
      <p:cViewPr varScale="1">
        <p:scale>
          <a:sx n="72" d="100"/>
          <a:sy n="72" d="100"/>
        </p:scale>
        <p:origin x="15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07-10-2020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/>
              <a:t> 29</a:t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/>
              <a:t>: 14- </a:t>
            </a:r>
            <a:r>
              <a:rPr lang="es-CL" sz="2800" dirty="0"/>
              <a:t>Octubre-2020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956803"/>
              </p:ext>
            </p:extLst>
          </p:nvPr>
        </p:nvGraphicFramePr>
        <p:xfrm>
          <a:off x="503548" y="260648"/>
          <a:ext cx="8136904" cy="5218645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5°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/>
                        <a:t>Crear trabajos de arte y diseños a partir de sus propias ideas y de la observación del: › entorno cultural: Chile, su paisaje y sus costumbres en el pasado y en el presente </a:t>
                      </a:r>
                      <a:r>
                        <a:rPr lang="es-CL" sz="1400" b="1" dirty="0"/>
                        <a:t>› entorno artístico: impresionismo y postimpresionismo; y diseño en Chile, Latinoamérica y del resto del mundo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Diseñan objetos sencillos, respondiendo a distintos desafíos que se les presentan.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› Diseñan y construyen objetos útiles a partir de elementos de la naturaleza.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dirty="0"/>
                        <a:t>› Desarrollar proyectos de diseño, aplicando las etapas del proceso creativo.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 › Crear, basándose en la observación de objetos y elementos de diseño.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Diseñan y construyen objetos.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Porcentaje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 e indicador descendido</a:t>
                      </a:r>
                      <a:endParaRPr lang="es-CL" sz="14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5°: 18</a:t>
                      </a:r>
                      <a:r>
                        <a:rPr lang="es-CL" sz="1400" b="0" dirty="0">
                          <a:effectLst/>
                          <a:latin typeface="+mn-lt"/>
                        </a:rPr>
                        <a:t> alumnos rindieron la evaluación equivalente al 100% en donde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un 100%  logra en su totalidad los indicadores de evaluación</a:t>
                      </a:r>
                      <a:r>
                        <a:rPr lang="es-CL" sz="1600" b="1" dirty="0">
                          <a:effectLst/>
                          <a:latin typeface="+mn-lt"/>
                        </a:rPr>
                        <a:t>. </a:t>
                      </a:r>
                      <a:endParaRPr lang="es-CL" sz="1400" b="0" dirty="0"/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392170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23528" y="2204864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/>
              <a:t> </a:t>
            </a:r>
            <a:r>
              <a:rPr lang="es-ES" sz="2800" dirty="0"/>
              <a:t>¿Qué objetos utilizamos todos los días?</a:t>
            </a:r>
            <a:endParaRPr lang="es-CL" sz="2800" dirty="0"/>
          </a:p>
          <a:p>
            <a:endParaRPr lang="es-CL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/>
              <a:t> </a:t>
            </a:r>
            <a:r>
              <a:rPr lang="es-ES" sz="2800" dirty="0"/>
              <a:t>¿Qué objetos se utilizan más frecuentemente para informarse, comunicarse, divertirse, etc.?</a:t>
            </a:r>
            <a:endParaRPr lang="es-CL" dirty="0"/>
          </a:p>
        </p:txBody>
      </p:sp>
      <p:sp>
        <p:nvSpPr>
          <p:cNvPr id="5" name="Llamada de nube 4"/>
          <p:cNvSpPr/>
          <p:nvPr/>
        </p:nvSpPr>
        <p:spPr>
          <a:xfrm>
            <a:off x="4644010" y="1827197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  <p:pic>
        <p:nvPicPr>
          <p:cNvPr id="1026" name="Picture 2" descr="Chimpancé pensando Imágenes Vectoriales, Ilustraciones Libres de Regalías  de Chimpancé pensando | Depositphotos®">
            <a:extLst>
              <a:ext uri="{FF2B5EF4-FFF2-40B4-BE49-F238E27FC236}">
                <a16:creationId xmlns:a16="http://schemas.microsoft.com/office/drawing/2014/main" id="{F42FEB52-3F17-4350-A81D-5CE7096F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34" y="3428999"/>
            <a:ext cx="2891033" cy="32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/>
              <a:t>Lenguaje visual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2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2BB1F5-8B4C-43D0-8D44-EB9F52D5FBC1}"/>
              </a:ext>
            </a:extLst>
          </p:cNvPr>
          <p:cNvSpPr txBox="1"/>
          <p:nvPr/>
        </p:nvSpPr>
        <p:spPr>
          <a:xfrm>
            <a:off x="611560" y="1844824"/>
            <a:ext cx="46647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 lenguaje visual es el lenguaje que desarrollamos en el cerebro relacionado con la manera de como interpretamos lo que percibimos a través de los ojos ("visualmente"). Es el que utiliza imágenes y signos gráficos . Tiene como objetivo la transmisión de mensajes a través de la imagen.</a:t>
            </a:r>
            <a:endParaRPr lang="es-CL" sz="2400" dirty="0"/>
          </a:p>
        </p:txBody>
      </p:sp>
      <p:pic>
        <p:nvPicPr>
          <p:cNvPr id="5" name="Picture 2" descr="Lenguaje visual, principios y caso de estudio Aena">
            <a:extLst>
              <a:ext uri="{FF2B5EF4-FFF2-40B4-BE49-F238E27FC236}">
                <a16:creationId xmlns:a16="http://schemas.microsoft.com/office/drawing/2014/main" id="{FC3B48A2-37CA-4885-A6CF-400EDC407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24" y="2768922"/>
            <a:ext cx="3860483" cy="24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9A722-51DB-48DB-83D3-63C3EC5B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u="sng" dirty="0"/>
              <a:t>OBJETO CON ELEMENTOS NATURALES</a:t>
            </a:r>
          </a:p>
        </p:txBody>
      </p:sp>
      <p:pic>
        <p:nvPicPr>
          <p:cNvPr id="1026" name="Picture 2" descr="flores como vestido - Buscar con Google | Recycled dress, Floral fashion,  Unique dresses">
            <a:extLst>
              <a:ext uri="{FF2B5EF4-FFF2-40B4-BE49-F238E27FC236}">
                <a16:creationId xmlns:a16="http://schemas.microsoft.com/office/drawing/2014/main" id="{BE70D18E-21A6-4430-9B4A-3EF52CFA8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6" y="1282452"/>
            <a:ext cx="3206903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0 mejores imágenes de trajes de fantasia | trajes de fantasia, traje de  flores, vestido reciclado">
            <a:extLst>
              <a:ext uri="{FF2B5EF4-FFF2-40B4-BE49-F238E27FC236}">
                <a16:creationId xmlns:a16="http://schemas.microsoft.com/office/drawing/2014/main" id="{DA14F7AB-5CE4-43EB-9B33-433D2FA24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04" y="1282452"/>
            <a:ext cx="22479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botanical shoe | Floral, Decoración de unas, Flores">
            <a:extLst>
              <a:ext uri="{FF2B5EF4-FFF2-40B4-BE49-F238E27FC236}">
                <a16:creationId xmlns:a16="http://schemas.microsoft.com/office/drawing/2014/main" id="{F9AADAB1-8BF5-468A-A166-CF9214D9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931" y="1368097"/>
            <a:ext cx="2630564" cy="212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6F35C9-90E8-4935-95C0-DF85D617A8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3301" y="4365104"/>
            <a:ext cx="2545052" cy="1841981"/>
          </a:xfrm>
          <a:prstGeom prst="rect">
            <a:avLst/>
          </a:prstGeom>
        </p:spPr>
      </p:pic>
      <p:pic>
        <p:nvPicPr>
          <p:cNvPr id="1034" name="Picture 10" descr="Diseño lámpara decorativa Mina, lámpara de techo lámpara de techo embudo 30  cm de alto de materiales naturales hojas häberlin y mimbre marrón y tela  color crema: Amazon.es: Hogar">
            <a:extLst>
              <a:ext uri="{FF2B5EF4-FFF2-40B4-BE49-F238E27FC236}">
                <a16:creationId xmlns:a16="http://schemas.microsoft.com/office/drawing/2014/main" id="{B9297D3A-EE70-4D61-8B42-95276F96F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82" y="4658465"/>
            <a:ext cx="1856854" cy="21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15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Manos a la obra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CL" dirty="0"/>
              <a:t> Ahora que ya recordamos más sobre el lenguaje visual y vimos diversos objetos creados con elementos de la naturaleza, es momento de comenzar a crear. </a:t>
            </a:r>
          </a:p>
          <a:p>
            <a:r>
              <a:rPr lang="es-CL" dirty="0"/>
              <a:t>Imagina  un objeto y piensa con que materiales de la naturaleza lo podrías confeccionar.  </a:t>
            </a:r>
          </a:p>
          <a:p>
            <a:r>
              <a:rPr lang="es-CL" dirty="0"/>
              <a:t>Para eso puedes ayudarte de la siguiente tabla.</a:t>
            </a:r>
          </a:p>
        </p:txBody>
      </p:sp>
      <p:pic>
        <p:nvPicPr>
          <p:cNvPr id="3074" name="Picture 2" descr="nino-y-nina-imagen-animada-0116">
            <a:extLst>
              <a:ext uri="{FF2B5EF4-FFF2-40B4-BE49-F238E27FC236}">
                <a16:creationId xmlns:a16="http://schemas.microsoft.com/office/drawing/2014/main" id="{CC22BB9E-9936-4A6F-AC2D-DFAB0E19B6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05198"/>
            <a:ext cx="2162572" cy="277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CA984-BA42-45BB-A9BE-5B430929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MANOS A LA OBRA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95ADC863-AA8D-4755-804F-5055FE15F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976608"/>
              </p:ext>
            </p:extLst>
          </p:nvPr>
        </p:nvGraphicFramePr>
        <p:xfrm>
          <a:off x="4006281" y="1772816"/>
          <a:ext cx="4680519" cy="40324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val="3034371226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3699426271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val="2307783030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es-CL" sz="2400" dirty="0"/>
                        <a:t>FORMA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TEXTURA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975"/>
                  </a:ext>
                </a:extLst>
              </a:tr>
              <a:tr h="355239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CL" dirty="0"/>
                        <a:t>-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0310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27514E2-6024-4AA8-AB52-CF652DEFB753}"/>
              </a:ext>
            </a:extLst>
          </p:cNvPr>
          <p:cNvSpPr txBox="1"/>
          <p:nvPr/>
        </p:nvSpPr>
        <p:spPr>
          <a:xfrm>
            <a:off x="1115616" y="21328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/>
              <a:t>DIBUJO</a:t>
            </a:r>
          </a:p>
        </p:txBody>
      </p:sp>
    </p:spTree>
    <p:extLst>
      <p:ext uri="{BB962C8B-B14F-4D97-AF65-F5344CB8AC3E}">
        <p14:creationId xmlns:p14="http://schemas.microsoft.com/office/powerpoint/2010/main" val="374157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Artes Visuales</a:t>
            </a:r>
          </a:p>
          <a:p>
            <a:pPr algn="ctr"/>
            <a:r>
              <a:rPr lang="es-CL" sz="2000" b="1" dirty="0"/>
              <a:t>SEMANA 29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s-CL" sz="2000" b="1" dirty="0"/>
              <a:t>¿Qué elementos del lenguaje visual utilizaste para tú obra?. Fundamenta</a:t>
            </a:r>
          </a:p>
          <a:p>
            <a:pPr marL="457200" indent="-457200">
              <a:buAutoNum type="arabicParenR"/>
            </a:pPr>
            <a:endParaRPr lang="es-CL" sz="2000" b="1" dirty="0"/>
          </a:p>
          <a:p>
            <a:pPr marL="457200" indent="-457200">
              <a:buAutoNum type="arabicParenR"/>
            </a:pPr>
            <a:endParaRPr lang="es-CL" sz="2000" b="1" dirty="0"/>
          </a:p>
          <a:p>
            <a:pPr marL="457200" indent="-457200">
              <a:buAutoNum type="arabicParenR"/>
            </a:pPr>
            <a:r>
              <a:rPr lang="es-CL" sz="2000" b="1" dirty="0"/>
              <a:t>¿Qué diseños de objetos con elementos naturales puedes observar en tú entorno? fundamenta 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3923928" y="5157192"/>
            <a:ext cx="496855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1" y="469209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464</Words>
  <Application>Microsoft Office PowerPoint</Application>
  <PresentationFormat>Presentación en pantalla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Times New Roman</vt:lpstr>
      <vt:lpstr>Wingdings</vt:lpstr>
      <vt:lpstr>Tema de Office</vt:lpstr>
      <vt:lpstr>PLANIFICACIÓN  CLASES VIRTUALES SEMANA N° 29 FECHA : 14- Octubre-2020</vt:lpstr>
      <vt:lpstr>Presentación de PowerPoint</vt:lpstr>
      <vt:lpstr>Reglas para una buena clase </vt:lpstr>
      <vt:lpstr>Inicio Activación Conocimientos Previos</vt:lpstr>
      <vt:lpstr>Lenguaje visual</vt:lpstr>
      <vt:lpstr>OBJETO CON ELEMENTOS NATURALES</vt:lpstr>
      <vt:lpstr>Manos a la obra</vt:lpstr>
      <vt:lpstr>MANOS A LA OBRA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alicia cuellar</cp:lastModifiedBy>
  <cp:revision>94</cp:revision>
  <dcterms:created xsi:type="dcterms:W3CDTF">2020-07-06T03:06:52Z</dcterms:created>
  <dcterms:modified xsi:type="dcterms:W3CDTF">2020-10-08T03:49:58Z</dcterms:modified>
</cp:coreProperties>
</file>