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327" r:id="rId4"/>
    <p:sldId id="295" r:id="rId5"/>
    <p:sldId id="317" r:id="rId6"/>
    <p:sldId id="318" r:id="rId7"/>
    <p:sldId id="304" r:id="rId8"/>
    <p:sldId id="300" r:id="rId9"/>
    <p:sldId id="329" r:id="rId10"/>
    <p:sldId id="332" r:id="rId11"/>
    <p:sldId id="330" r:id="rId12"/>
    <p:sldId id="331" r:id="rId13"/>
    <p:sldId id="333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29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14-10-2020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3" y="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835696" y="33265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160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6632"/>
            <a:ext cx="5259624" cy="674136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39552" y="2204864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 A LEER!!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38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2846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037983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161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7" y="71901"/>
            <a:ext cx="5390419" cy="67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5238898" cy="653453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940152" y="332656"/>
            <a:ext cx="10081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163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683568" y="5733256"/>
            <a:ext cx="417646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 rot="19226387">
            <a:off x="4787721" y="5238157"/>
            <a:ext cx="2016224" cy="498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6444208" y="386104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tu cuaderno desarrolla esta actividad</a:t>
            </a:r>
            <a:endParaRPr lang="es-CL" dirty="0"/>
          </a:p>
        </p:txBody>
      </p:sp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062540" cy="12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OA 11 Priorizado Nivel 1: IE1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3050" y="5807432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290781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3914" y="2496230"/>
            <a:ext cx="873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1400" b="1" dirty="0" smtClean="0"/>
              <a:t>Completa la tabla y registra dispositivos eléctricos que utilizan las personas en: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84573"/>
              </p:ext>
            </p:extLst>
          </p:nvPr>
        </p:nvGraphicFramePr>
        <p:xfrm>
          <a:off x="855909" y="2807283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En la casa</a:t>
                      </a:r>
                      <a:endParaRPr lang="es-CL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En el colegio</a:t>
                      </a:r>
                      <a:r>
                        <a:rPr lang="es-CL" baseline="0" dirty="0" smtClean="0"/>
                        <a:t> </a:t>
                      </a:r>
                      <a:endParaRPr lang="es-CL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En la calle</a:t>
                      </a:r>
                      <a:endParaRPr lang="es-CL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53914" y="5229200"/>
            <a:ext cx="6938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2. ¿Por qué crees que es importante la energía eléctrica</a:t>
            </a:r>
            <a:r>
              <a:rPr lang="es-CL" sz="1200" b="1" dirty="0" smtClean="0"/>
              <a:t>?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67040"/>
              </p:ext>
            </p:extLst>
          </p:nvPr>
        </p:nvGraphicFramePr>
        <p:xfrm>
          <a:off x="467544" y="1196752"/>
          <a:ext cx="8136904" cy="454388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11)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la importancia de la energía eléctrica en la vida cotidiana y proponer medidas para promover su ahorro y su uso responsable.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Registran los dispositivos empleados cotidianamente (portados por las personas, en la casa, en la escuela, en la calle, etc.) que utilizan energía eléctrica.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Energía eléctrica y dispositivos que la utilizan /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Describir - Registrar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Registrar dispositivos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empleados cotidianamente portados por las personas, en la casa, en la escuela, en la calle, etc. que utilizan energía eléctrica.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Registran los dispositivos empleados cotidianamente (portados por las personas, en la casa, en la escuela, en la calle, etc.) que utilizan energía eléctrica.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Registrar dispositivos empleados cotidianamente portados por las personas, en la casa, en la escuela, en la calle, etc. que utilizan energía eléctrica.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66687" y="83732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651108" y="2240868"/>
            <a:ext cx="7560840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¿Qué es la energía?</a:t>
            </a:r>
            <a:endParaRPr lang="es-ES" sz="3600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2050" y="18409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32" y="13857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52736" y="342900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59106" y="1700808"/>
            <a:ext cx="7560840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/>
              <a:t>¿Cuál de los siguientes dispositivos transforma la energía eléctrica en energía lumínica?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12" y="3234287"/>
            <a:ext cx="5857875" cy="1733550"/>
          </a:xfrm>
          <a:prstGeom prst="rect">
            <a:avLst/>
          </a:prstGeom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444810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199933" y="42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" y="4286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390226" y="1916832"/>
            <a:ext cx="640871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MyriadPro-Light"/>
              </a:rPr>
              <a:t>La energía es la capacidad que tienen los objetos para </a:t>
            </a:r>
            <a:r>
              <a:rPr lang="es-ES" dirty="0" smtClean="0">
                <a:solidFill>
                  <a:schemeClr val="tx1"/>
                </a:solidFill>
                <a:latin typeface="MyriadPro-Light"/>
              </a:rPr>
              <a:t>producir cambios </a:t>
            </a:r>
            <a:r>
              <a:rPr lang="es-ES" dirty="0">
                <a:solidFill>
                  <a:schemeClr val="tx1"/>
                </a:solidFill>
                <a:latin typeface="MyriadPro-Light"/>
              </a:rPr>
              <a:t>en ellos mismos o en otros objetos. Por esta razón, para </a:t>
            </a:r>
            <a:r>
              <a:rPr lang="es-ES" dirty="0" smtClean="0">
                <a:solidFill>
                  <a:schemeClr val="tx1"/>
                </a:solidFill>
                <a:latin typeface="MyriadPro-Light"/>
              </a:rPr>
              <a:t>que un </a:t>
            </a:r>
            <a:r>
              <a:rPr lang="es-ES" dirty="0">
                <a:solidFill>
                  <a:schemeClr val="tx1"/>
                </a:solidFill>
                <a:latin typeface="MyriadPro-Light"/>
              </a:rPr>
              <a:t>cuerpo cambie su movimiento, modifique su forma o aumente </a:t>
            </a:r>
            <a:r>
              <a:rPr lang="es-ES" dirty="0" smtClean="0">
                <a:solidFill>
                  <a:schemeClr val="tx1"/>
                </a:solidFill>
                <a:latin typeface="MyriadPro-Light"/>
              </a:rPr>
              <a:t>de temperatura </a:t>
            </a:r>
            <a:r>
              <a:rPr lang="es-ES" dirty="0">
                <a:solidFill>
                  <a:schemeClr val="tx1"/>
                </a:solidFill>
                <a:latin typeface="MyriadPro-Light"/>
              </a:rPr>
              <a:t>(entre otros efectos) es necesaria la energía.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447764" y="1021278"/>
            <a:ext cx="3960440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</a:rPr>
              <a:t>La Energía </a:t>
            </a: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213738" y="4691976"/>
            <a:ext cx="5112568" cy="21602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 desplazarnos o cambiar la </a:t>
            </a:r>
            <a:r>
              <a:rPr lang="es-ES" dirty="0" smtClean="0">
                <a:solidFill>
                  <a:schemeClr val="tx1"/>
                </a:solidFill>
              </a:rPr>
              <a:t> forma </a:t>
            </a:r>
            <a:r>
              <a:rPr lang="es-ES" dirty="0">
                <a:solidFill>
                  <a:schemeClr val="tx1"/>
                </a:solidFill>
              </a:rPr>
              <a:t>de un objeto, como una lata, se </a:t>
            </a:r>
            <a:r>
              <a:rPr lang="es-ES" dirty="0" smtClean="0">
                <a:solidFill>
                  <a:schemeClr val="tx1"/>
                </a:solidFill>
              </a:rPr>
              <a:t>requiere de </a:t>
            </a:r>
            <a:r>
              <a:rPr lang="es-ES" dirty="0">
                <a:solidFill>
                  <a:schemeClr val="tx1"/>
                </a:solidFill>
              </a:rPr>
              <a:t>energía. De igual modo, para que un árbol crezca o el agua de un charco </a:t>
            </a:r>
            <a:r>
              <a:rPr lang="es-ES" dirty="0" smtClean="0">
                <a:solidFill>
                  <a:schemeClr val="tx1"/>
                </a:solidFill>
              </a:rPr>
              <a:t>se evapore</a:t>
            </a:r>
            <a:r>
              <a:rPr lang="es-ES" dirty="0">
                <a:solidFill>
                  <a:schemeClr val="tx1"/>
                </a:solidFill>
              </a:rPr>
              <a:t>, también es necesaria la energía.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427984" y="3465004"/>
            <a:ext cx="684076" cy="113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Carrera relevo en Atletismo - GIF Animado | REY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93" y="3066467"/>
            <a:ext cx="1943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situaciones típicas que viviste si creciste con herman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" y="3446414"/>
            <a:ext cx="2832249" cy="15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960856" cy="36829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5" name="Rectángulo redondeado 4"/>
          <p:cNvSpPr/>
          <p:nvPr/>
        </p:nvSpPr>
        <p:spPr>
          <a:xfrm>
            <a:off x="1115616" y="332656"/>
            <a:ext cx="684076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  <a:latin typeface="MyriadPro-Light"/>
              </a:rPr>
              <a:t>La energía, además, presenta la siguientes características.</a:t>
            </a:r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139952" y="1412776"/>
            <a:ext cx="648072" cy="57606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610</Words>
  <Application>Microsoft Office PowerPoint</Application>
  <PresentationFormat>Presentación en pantalla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Brush Script MT</vt:lpstr>
      <vt:lpstr>Calibri</vt:lpstr>
      <vt:lpstr>Century Gothic</vt:lpstr>
      <vt:lpstr>Footlight MT Light</vt:lpstr>
      <vt:lpstr>MyriadPro-Light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5° AÑO BÁSICO SEMANA N° 29  FECHA : 14-10-2020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152</cp:revision>
  <dcterms:created xsi:type="dcterms:W3CDTF">2020-07-06T03:06:52Z</dcterms:created>
  <dcterms:modified xsi:type="dcterms:W3CDTF">2020-10-07T16:27:16Z</dcterms:modified>
</cp:coreProperties>
</file>