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58" r:id="rId5"/>
    <p:sldId id="295" r:id="rId6"/>
    <p:sldId id="310" r:id="rId7"/>
    <p:sldId id="308" r:id="rId8"/>
    <p:sldId id="312" r:id="rId9"/>
    <p:sldId id="313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Cdih6n79ed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cEKgH4zyDjty5eDLxAomo4WDPXam1Q6z2F93wFLOwFlelLdA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N°29</a:t>
            </a:r>
            <a:br>
              <a:rPr lang="es-CL" sz="2800" dirty="0"/>
            </a:br>
            <a:r>
              <a:rPr lang="es-CL" sz="2800" dirty="0"/>
              <a:t>FECHA :13/10/2020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77354"/>
              </p:ext>
            </p:extLst>
          </p:nvPr>
        </p:nvGraphicFramePr>
        <p:xfrm>
          <a:off x="827584" y="469501"/>
          <a:ext cx="8136904" cy="611024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por medio de actividades continuas e intermitentes y a diferentes intensidades.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por medio de actividades continuas e intermitentes y a diferentes intensidades.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1495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+mn-lt"/>
                        </a:rPr>
                        <a:t>Relación entre dormir y deporte.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  <a:hlinkClick r:id="rId4"/>
                        </a:rPr>
                        <a:t>https://www.youtube.com/watch?v=Cdih6n79edM</a:t>
                      </a:r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¿Qué es lo que debemos recordar?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4F9BAFD-647D-4DCD-B3BC-276843ACB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3972288" cy="2444485"/>
          </a:xfrm>
          <a:prstGeom prst="rect">
            <a:avLst/>
          </a:prstGeom>
        </p:spPr>
      </p:pic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470CFFD2-C32A-4EB4-B51F-23A9BC9D4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38" y="328498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54476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1.-Sentadillas con salto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2.-Completar planilla con la  cantidad de repeticiones realizadas.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8A21F2F-B5DC-46BA-81F6-9185D7C42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24944"/>
            <a:ext cx="3810000" cy="3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7025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1.-Abdominales tradicionales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2.-Completar planilla con la cantidad de repeticiones realizadas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2686693-E371-4AD4-BF3C-A3384A89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45915"/>
            <a:ext cx="4825380" cy="32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880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1.-Ejercicio escalador o </a:t>
                      </a:r>
                      <a:r>
                        <a:rPr lang="es-CL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mountain</a:t>
                      </a:r>
                      <a:r>
                        <a:rPr lang="es-CL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climbers</a:t>
                      </a: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1.-Completar planilla con cantidad de repeticiones realizadas.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594480-43F5-45FC-886A-8266DC010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77" y="2780928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5°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Link ticket de salida semana 29</a:t>
            </a:r>
          </a:p>
          <a:p>
            <a:endParaRPr lang="es-CL" dirty="0"/>
          </a:p>
          <a:p>
            <a:r>
              <a:rPr lang="es-CL" dirty="0">
                <a:hlinkClick r:id="rId2"/>
              </a:rPr>
              <a:t>https://docs.google.com/forms/d/e/1FAIpQLScEKgH4zyDjty5eDLxAomo4WDPXam1Q6z2F93wFLOwFlelLdA/viewform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456</Words>
  <Application>Microsoft Office PowerPoint</Application>
  <PresentationFormat>Presentación en pantalla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N°29 FECHA :13/10/2020</vt:lpstr>
      <vt:lpstr>Presentación de PowerPoint</vt:lpstr>
      <vt:lpstr>Importante:</vt:lpstr>
      <vt:lpstr>Reglas clases virtuales</vt:lpstr>
      <vt:lpstr>Inicio Motivación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152</cp:revision>
  <dcterms:created xsi:type="dcterms:W3CDTF">2020-07-06T03:06:52Z</dcterms:created>
  <dcterms:modified xsi:type="dcterms:W3CDTF">2020-10-06T01:57:05Z</dcterms:modified>
</cp:coreProperties>
</file>