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327" r:id="rId4"/>
    <p:sldId id="295" r:id="rId5"/>
    <p:sldId id="317" r:id="rId6"/>
    <p:sldId id="318" r:id="rId7"/>
    <p:sldId id="304" r:id="rId8"/>
    <p:sldId id="334" r:id="rId9"/>
    <p:sldId id="330" r:id="rId10"/>
    <p:sldId id="331" r:id="rId11"/>
    <p:sldId id="332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8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4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61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9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5°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30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21-10-2020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115616" y="332656"/>
            <a:ext cx="6840760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MyriadPro-Light"/>
              </a:rPr>
              <a:t>ACTIVIDAD GRUPAL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3995936" y="1572532"/>
            <a:ext cx="648072" cy="108012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redondeado 1"/>
          <p:cNvSpPr/>
          <p:nvPr/>
        </p:nvSpPr>
        <p:spPr>
          <a:xfrm>
            <a:off x="287524" y="2780928"/>
            <a:ext cx="8496944" cy="22322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>
                <a:solidFill>
                  <a:schemeClr val="tx1"/>
                </a:solidFill>
              </a:rPr>
              <a:t>Imaginen que, de un momento a otro, el ser humano deja de disponer de la energía eléctrica. ¿Qué consecuencias traería este hecho para nuestra forma de vida? Hagan un listado con sus predicciones</a:t>
            </a:r>
          </a:p>
        </p:txBody>
      </p:sp>
    </p:spTree>
    <p:extLst>
      <p:ext uri="{BB962C8B-B14F-4D97-AF65-F5344CB8AC3E}">
        <p14:creationId xmlns:p14="http://schemas.microsoft.com/office/powerpoint/2010/main" val="239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43397" y="118486"/>
            <a:ext cx="4608512" cy="1624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5°</a:t>
            </a:r>
          </a:p>
          <a:p>
            <a:pPr algn="ctr"/>
            <a:r>
              <a:rPr lang="es-CL" sz="2000" b="1" dirty="0" smtClean="0"/>
              <a:t>OA 11 Priorizado Nivel 1: IE3</a:t>
            </a:r>
          </a:p>
          <a:p>
            <a:pPr algn="ctr"/>
            <a:r>
              <a:rPr lang="es-CL" sz="2000" b="1" dirty="0" smtClean="0"/>
              <a:t>SEMANA 30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382634" y="1817885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553050" y="5807432"/>
            <a:ext cx="5274989" cy="9618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49438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290781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705" y="2519607"/>
            <a:ext cx="87385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/>
              <a:t>¿De qué forma se relaciona el uso responsable de la energía eléctrica con el </a:t>
            </a:r>
            <a:r>
              <a:rPr lang="es-ES" b="1" dirty="0" smtClean="0"/>
              <a:t>cuidado del </a:t>
            </a:r>
            <a:r>
              <a:rPr lang="es-ES" b="1" dirty="0"/>
              <a:t>medioambiente</a:t>
            </a:r>
            <a:r>
              <a:rPr lang="es-ES" b="1" dirty="0" smtClean="0"/>
              <a:t>?</a:t>
            </a:r>
          </a:p>
          <a:p>
            <a:pPr marL="342900" indent="-342900">
              <a:buAutoNum type="arabicPeriod"/>
            </a:pPr>
            <a:endParaRPr lang="es-ES" b="1" dirty="0" smtClean="0"/>
          </a:p>
          <a:p>
            <a:pPr marL="342900" indent="-342900">
              <a:buAutoNum type="arabicPeriod"/>
            </a:pPr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 smtClean="0"/>
              <a:t>Nombra al menos 3 conductas que nos ayuden al ahorro de energía</a:t>
            </a:r>
            <a:r>
              <a:rPr lang="es-ES" sz="1400" b="1" dirty="0" smtClean="0"/>
              <a:t>.</a:t>
            </a:r>
          </a:p>
          <a:p>
            <a:pPr marL="342900" indent="-342900">
              <a:buAutoNum type="arabicPeriod"/>
            </a:pP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26759"/>
              </p:ext>
            </p:extLst>
          </p:nvPr>
        </p:nvGraphicFramePr>
        <p:xfrm>
          <a:off x="467544" y="1196752"/>
          <a:ext cx="8136904" cy="4456536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5°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11)</a:t>
                      </a: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la importancia de la energía eléctrica en la vida cotidiana y proponer medidas para promover su ahorro y su uso responsable.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7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Formulan predicciones y explicaciones sobre cómo cambiaría la vida de las personas si no dispusiéramos de energía eléctrica por un tiempo prolongado.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Explican los cambios de conductas destinadas a ahorrar energía eléctrica.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eléctrica y conductas de ahorro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– Formular predicciones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Explicar que cambios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conductas nos ayudarán a ahorrar energía eléctrica.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IE3: Explican los cambios de conductas destinadas a ahorrar energía eléctrica.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65983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7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695878" y="2132856"/>
            <a:ext cx="7344816" cy="2160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s-E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Explicar que cambios de conductas nos ayudarán a ahorrar energía eléctrica.</a:t>
            </a:r>
            <a:endParaRPr lang="es-E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66687" y="83732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251521" y="2240868"/>
            <a:ext cx="8484314" cy="21962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¿Cómo </a:t>
            </a:r>
            <a:r>
              <a:rPr lang="es-ES" sz="3600" dirty="0">
                <a:solidFill>
                  <a:schemeClr val="tx1"/>
                </a:solidFill>
              </a:rPr>
              <a:t>cambiaría la vida de las personas si no dispusiéramos de energía eléctrica por un tiempo </a:t>
            </a:r>
            <a:r>
              <a:rPr lang="es-ES" sz="3600" dirty="0" smtClean="0">
                <a:solidFill>
                  <a:schemeClr val="tx1"/>
                </a:solidFill>
              </a:rPr>
              <a:t>prolongado?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66" y="400506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96744" cy="1143000"/>
          </a:xfrm>
        </p:spPr>
        <p:txBody>
          <a:bodyPr/>
          <a:lstStyle/>
          <a:p>
            <a:r>
              <a:rPr lang="es-CL" dirty="0" smtClean="0"/>
              <a:t>Motivación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25760" y="1712421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</a:t>
            </a:r>
          </a:p>
          <a:p>
            <a:pPr algn="ctr"/>
            <a:r>
              <a:rPr lang="es-CL" sz="2800" b="1" dirty="0" smtClean="0"/>
              <a:t>La importancia de la electricidad </a:t>
            </a: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03548" y="30129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https://www.youtube.com/watch?v=GFIoKLqU3IE</a:t>
            </a:r>
          </a:p>
        </p:txBody>
      </p:sp>
    </p:spTree>
    <p:extLst>
      <p:ext uri="{BB962C8B-B14F-4D97-AF65-F5344CB8AC3E}">
        <p14:creationId xmlns:p14="http://schemas.microsoft.com/office/powerpoint/2010/main" val="28577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5" y="1252998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855233" y="1445256"/>
            <a:ext cx="10081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164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45065" y="3272260"/>
            <a:ext cx="2160240" cy="138087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Como grupo curso analizaremos las siguientes situaciones b y c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449" y="50798"/>
            <a:ext cx="5486400" cy="6858000"/>
          </a:xfrm>
          <a:prstGeom prst="rect">
            <a:avLst/>
          </a:prstGeom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419221" y="109998"/>
            <a:ext cx="3488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dirty="0" smtClean="0">
                <a:solidFill>
                  <a:sysClr val="windowText" lastClr="000000"/>
                </a:solidFill>
              </a:rPr>
              <a:t>Desarrollo de la clase</a:t>
            </a:r>
            <a:endParaRPr lang="es-MX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37" y="6337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5508104" y="4365104"/>
            <a:ext cx="3240360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2805305" y="4149080"/>
            <a:ext cx="2558783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derecha 11"/>
          <p:cNvSpPr/>
          <p:nvPr/>
        </p:nvSpPr>
        <p:spPr>
          <a:xfrm rot="1106449">
            <a:off x="2742386" y="4236964"/>
            <a:ext cx="2730372" cy="54431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8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2846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6037983" y="54868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165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9702"/>
            <a:ext cx="5481288" cy="6775154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6037983" y="2492896"/>
            <a:ext cx="263847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Leamos en voz alta y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08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517</Words>
  <Application>Microsoft Office PowerPoint</Application>
  <PresentationFormat>Presentación en pantalla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Brush Script MT</vt:lpstr>
      <vt:lpstr>Calibri</vt:lpstr>
      <vt:lpstr>Century Gothic</vt:lpstr>
      <vt:lpstr>Footlight MT Light</vt:lpstr>
      <vt:lpstr>MyriadPro-Light</vt:lpstr>
      <vt:lpstr>Times New Roman</vt:lpstr>
      <vt:lpstr>Wingdings 2</vt:lpstr>
      <vt:lpstr>Wingdings 3</vt:lpstr>
      <vt:lpstr>Tema de Office</vt:lpstr>
      <vt:lpstr>1_Tema de Office</vt:lpstr>
      <vt:lpstr>PLANIFICACIÓN  CLASES VIRTUALES CIENCIAS NATURALES 5° AÑO BÁSICO SEMANA N° 30 FECHA : 21-10-2020</vt:lpstr>
      <vt:lpstr>Presentación de PowerPoint</vt:lpstr>
      <vt:lpstr>Reglas clases virtuales</vt:lpstr>
      <vt:lpstr>Importante:</vt:lpstr>
      <vt:lpstr>Presentación de PowerPoint</vt:lpstr>
      <vt:lpstr>Inicio Activación Conocimientos Previos</vt:lpstr>
      <vt:lpstr>Motivación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157</cp:revision>
  <dcterms:created xsi:type="dcterms:W3CDTF">2020-07-06T03:06:52Z</dcterms:created>
  <dcterms:modified xsi:type="dcterms:W3CDTF">2020-10-14T01:04:35Z</dcterms:modified>
</cp:coreProperties>
</file>