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58" r:id="rId5"/>
    <p:sldId id="295" r:id="rId6"/>
    <p:sldId id="310" r:id="rId7"/>
    <p:sldId id="315" r:id="rId8"/>
    <p:sldId id="308" r:id="rId9"/>
    <p:sldId id="316" r:id="rId10"/>
    <p:sldId id="317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68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cs.google.com/forms/d/e/1FAIpQLSf7wPI6BN5yvsKM_fAT6HKPyPkQ2KaiAK0wA1NtpZVyclC0TQ/viewfor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s://www.youtube.com/watch?v=FRXcYhsPri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s://www.youtube.com/watch?v=oyLAcXHZTO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https://www.youtube.com/watch?v=oyLAcXHZT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N°29</a:t>
            </a:r>
            <a:br>
              <a:rPr lang="es-CL" sz="2800" dirty="0"/>
            </a:br>
            <a:r>
              <a:rPr lang="es-CL" sz="2800" dirty="0"/>
              <a:t>FECHA :20/10/2020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47764" y="1280744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5°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30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914" y="2610863"/>
            <a:ext cx="86968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Link ticket de salida semana 30</a:t>
            </a:r>
          </a:p>
          <a:p>
            <a:endParaRPr lang="es-CL" dirty="0"/>
          </a:p>
          <a:p>
            <a:r>
              <a:rPr lang="es-CL" dirty="0">
                <a:hlinkClick r:id="rId2"/>
              </a:rPr>
              <a:t>https://docs.google.com/forms/d/e/1FAIpQLSf7wPI6BN5yvsKM_fAT6HKPyPkQ2KaiAK0wA1NtpZVyclC0TQ/viewform</a:t>
            </a:r>
            <a:r>
              <a:rPr lang="es-CL" dirty="0"/>
              <a:t>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64006" y="494116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55654"/>
              </p:ext>
            </p:extLst>
          </p:nvPr>
        </p:nvGraphicFramePr>
        <p:xfrm>
          <a:off x="827584" y="469501"/>
          <a:ext cx="8136904" cy="527400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5°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físicas de intensidad moderada a vigorosa que desarrollen la condición física por medio de la práctica de ejercicios de resistencia cardiovascular, fuerza, flexibilidad y velocidad, mejorando sus resultados personales.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1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actividades que desarrollen la fuerza, utilizando su propio peso corporal o el de su compañero.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Condición física/</a:t>
                      </a:r>
                      <a:r>
                        <a:rPr lang="es-ES" sz="1800" dirty="0"/>
                        <a:t>Habilidades motrices básicas.</a:t>
                      </a:r>
                      <a:endParaRPr lang="es-CL" sz="18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que desarrollen la fuerza, utilizando su propio peso corporal o el de su compañero.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031669" y="2697041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8AC1E2-C0A4-4790-BFE7-A06DBDE6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2472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17408"/>
              </p:ext>
            </p:extLst>
          </p:nvPr>
        </p:nvGraphicFramePr>
        <p:xfrm>
          <a:off x="107504" y="1591056"/>
          <a:ext cx="8928992" cy="515031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50312"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Importancia de la actividad física para la Salud</a:t>
                      </a: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r>
                        <a:rPr lang="es-CL" sz="200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5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id="{470CFFD2-C32A-4EB4-B51F-23A9BC9D46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7" y="0"/>
            <a:ext cx="1106143" cy="13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C1E5784-015F-469E-97E8-73F95017E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8" y="2012092"/>
            <a:ext cx="8527377" cy="46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41163"/>
              </p:ext>
            </p:extLst>
          </p:nvPr>
        </p:nvGraphicFramePr>
        <p:xfrm>
          <a:off x="107504" y="1591056"/>
          <a:ext cx="8928992" cy="515031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50312"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Músculos que trabajaremos en la clase de hoy </a:t>
                      </a: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r>
                        <a:rPr lang="es-CL" sz="200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5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id="{470CFFD2-C32A-4EB4-B51F-23A9BC9D46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7" y="0"/>
            <a:ext cx="1106143" cy="13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16EAE8-29F5-46D6-9FC3-7F5B950D5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48189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80141"/>
              </p:ext>
            </p:extLst>
          </p:nvPr>
        </p:nvGraphicFramePr>
        <p:xfrm>
          <a:off x="107504" y="1108870"/>
          <a:ext cx="8928992" cy="5638800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algn="l"/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Ejecutar actividades que desarrollen la fuerza, utilizando su propio peso corporal o el de su compañero.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</a:t>
                      </a:r>
                      <a:r>
                        <a:rPr lang="es-CL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Burpees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 el siguiente video para observar una correcta ejecución de Burpees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https://www.youtube.com/watch?v=FRXcYhsPri4</a:t>
                      </a: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1.-Realizar 5 series de 3 repeticiones.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Músculos involucrados en Burpees.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Pectorales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Tríceps,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Deltoides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Cuádriceps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Femorales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Gastronemio(Gemelos)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Abdominales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Glúteos.</a:t>
                      </a: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F08C6CA-DA54-4955-843E-0F3580FB4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28" y="3463627"/>
            <a:ext cx="47434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307652"/>
              </p:ext>
            </p:extLst>
          </p:nvPr>
        </p:nvGraphicFramePr>
        <p:xfrm>
          <a:off x="107504" y="1108870"/>
          <a:ext cx="8928992" cy="5455920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algn="l"/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Ejecutar actividades que desarrollen la fuerza, utilizando su propio peso corporal o el de su compañero.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</a:t>
                      </a:r>
                      <a:r>
                        <a:rPr lang="es-CL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Estocadas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 el siguiente video para observar una correcta ejecución de Burpees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https://www.youtube.com/watch?v=oyLAcXHZTOc</a:t>
                      </a: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1.-Realizar 5 series de 5  repeticiones.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Músculos involucrados:</a:t>
                      </a:r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Cuádriceps</a:t>
                      </a:r>
                      <a:br>
                        <a:rPr lang="es-ES" sz="2000" u="none" dirty="0"/>
                      </a:br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Glúteo mayor</a:t>
                      </a:r>
                      <a:br>
                        <a:rPr lang="es-ES" sz="2000" u="none" dirty="0"/>
                      </a:br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Isquiotibiales </a:t>
                      </a:r>
                      <a:br>
                        <a:rPr lang="es-ES" sz="2000" u="none" dirty="0"/>
                      </a:br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Gemelos</a:t>
                      </a:r>
                      <a:endParaRPr lang="es-CL" sz="20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EFB6FC27-03AB-4441-B28E-084139D3D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31101"/>
            <a:ext cx="4414043" cy="364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4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77292"/>
              </p:ext>
            </p:extLst>
          </p:nvPr>
        </p:nvGraphicFramePr>
        <p:xfrm>
          <a:off x="107504" y="1108870"/>
          <a:ext cx="8928992" cy="5486400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algn="l"/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Ejecutar actividades que desarrollen la fuerza, utilizando su propio peso corporal o el de su compañero.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</a:t>
                      </a:r>
                      <a:r>
                        <a:rPr lang="es-CL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Elevación de piernas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 el siguiente video para observar una correcta ejecución de Burpees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https://www.youtube.com/watch?v=oyLAcXHZTOc</a:t>
                      </a: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1.-Realizar 5 series de 8  repeticiones.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Músculos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involucrados. Glúteos, </a:t>
                      </a:r>
                    </a:p>
                    <a:p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Músculos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isquiotibiales, </a:t>
                      </a:r>
                    </a:p>
                    <a:p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Músculos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abdominales.</a:t>
                      </a: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2A90DF26-BBB4-4019-9726-AF0EA75B6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01008"/>
            <a:ext cx="4461574" cy="29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17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590</Words>
  <Application>Microsoft Office PowerPoint</Application>
  <PresentationFormat>Presentación en pantalla (4:3)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2</vt:lpstr>
      <vt:lpstr>Wingdings 3</vt:lpstr>
      <vt:lpstr>Tema de Office</vt:lpstr>
      <vt:lpstr>1_Tema de Office</vt:lpstr>
      <vt:lpstr>PLANIFICACIÓN  CLASES VIRTUALES SEMANA N°29 FECHA :20/10/2020</vt:lpstr>
      <vt:lpstr>Presentación de PowerPoint</vt:lpstr>
      <vt:lpstr>Importante:</vt:lpstr>
      <vt:lpstr>Reglas clases virtuales</vt:lpstr>
      <vt:lpstr>Inicio Motivación</vt:lpstr>
      <vt:lpstr>Inicio Motivación</vt:lpstr>
      <vt:lpstr>Desarrollo </vt:lpstr>
      <vt:lpstr>Desarrollo </vt:lpstr>
      <vt:lpstr>Desarrollo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169</cp:revision>
  <dcterms:created xsi:type="dcterms:W3CDTF">2020-07-06T03:06:52Z</dcterms:created>
  <dcterms:modified xsi:type="dcterms:W3CDTF">2020-10-13T21:04:27Z</dcterms:modified>
</cp:coreProperties>
</file>