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43" r:id="rId10"/>
    <p:sldId id="342" r:id="rId11"/>
    <p:sldId id="316" r:id="rId12"/>
    <p:sldId id="324" r:id="rId13"/>
    <p:sldId id="331" r:id="rId14"/>
    <p:sldId id="320" r:id="rId15"/>
    <p:sldId id="344" r:id="rId16"/>
    <p:sldId id="345" r:id="rId17"/>
    <p:sldId id="346" r:id="rId18"/>
    <p:sldId id="347" r:id="rId19"/>
    <p:sldId id="29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zRTajFmVCf8k5u7X6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19 al 23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MX" dirty="0"/>
              <a:t>Zonas naturales y las características de su población 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es-MX" dirty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Caracterizar los rasgos más relevantes de la población y explicar cómo el entorno influye en los modos de vida de las personas en cada zona natural.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pon mucha atención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https://www.youtube.com/watch?v=Bn5XMxKRuys</a:t>
            </a:r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" y="1772816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76048" y="1340768"/>
            <a:ext cx="3198126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Nuestro país, ¿presenta las mismas características en todas sus zonas?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932040" y="4097231"/>
            <a:ext cx="3816423" cy="168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¿Dónde crees tú que se concentra la mayor cantidad de población? ¿Por qué?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932040" y="4860967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 la zona centro se concentra la mayor cantidad de población, debido a su clima y relieve.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s-MX" sz="2800" dirty="0" smtClean="0"/>
              <a:t> </a:t>
            </a:r>
            <a:r>
              <a:rPr lang="es-MX" sz="2800" dirty="0"/>
              <a:t>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del norte grande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383511" cy="4392488"/>
          </a:xfrm>
        </p:spPr>
      </p:pic>
      <p:sp>
        <p:nvSpPr>
          <p:cNvPr id="11" name="10 Rectángulo"/>
          <p:cNvSpPr/>
          <p:nvPr/>
        </p:nvSpPr>
        <p:spPr>
          <a:xfrm>
            <a:off x="1259632" y="5376752"/>
            <a:ext cx="3240360" cy="122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las grandes ciudades se concentran en la costa?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19</a:t>
            </a:r>
            <a:r>
              <a:rPr lang="es-MX" sz="2800" dirty="0" smtClean="0"/>
              <a:t> de tu libro, se presenta información de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del</a:t>
            </a:r>
            <a:r>
              <a:rPr lang="es-MX" sz="2800" dirty="0" smtClean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chico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1299205"/>
            <a:ext cx="8095569" cy="4502592"/>
          </a:xfrm>
        </p:spPr>
      </p:pic>
      <p:sp>
        <p:nvSpPr>
          <p:cNvPr id="6" name="5 Rectángulo"/>
          <p:cNvSpPr/>
          <p:nvPr/>
        </p:nvSpPr>
        <p:spPr>
          <a:xfrm>
            <a:off x="5436096" y="5445224"/>
            <a:ext cx="3312368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 tuvieras que viajar a esta zona, ¿Qué tipo de ropa llevarías? ¿Por qué?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77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21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538804" cy="3758844"/>
          </a:xfrm>
        </p:spPr>
      </p:pic>
      <p:sp>
        <p:nvSpPr>
          <p:cNvPr id="10" name="9 Rectángulo"/>
          <p:cNvSpPr/>
          <p:nvPr/>
        </p:nvSpPr>
        <p:spPr>
          <a:xfrm>
            <a:off x="1403648" y="5301208"/>
            <a:ext cx="36724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habrán instalado la sede de gobierno en esta zona?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4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sur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25429"/>
            <a:ext cx="7869951" cy="3644106"/>
          </a:xfrm>
        </p:spPr>
      </p:pic>
      <p:sp>
        <p:nvSpPr>
          <p:cNvPr id="10" name="9 Rectángulo"/>
          <p:cNvSpPr/>
          <p:nvPr/>
        </p:nvSpPr>
        <p:spPr>
          <a:xfrm>
            <a:off x="2987824" y="5259905"/>
            <a:ext cx="302433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la mayor cantidad de población nativa se concentra en esta zona?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82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MX" sz="2800" dirty="0" smtClean="0"/>
              <a:t> de tu libro, se presenta información del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austral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1262389"/>
            <a:ext cx="8175850" cy="4110827"/>
          </a:xfrm>
        </p:spPr>
      </p:pic>
      <p:sp>
        <p:nvSpPr>
          <p:cNvPr id="6" name="5 Rectángulo"/>
          <p:cNvSpPr/>
          <p:nvPr/>
        </p:nvSpPr>
        <p:spPr>
          <a:xfrm>
            <a:off x="1948129" y="5445224"/>
            <a:ext cx="3168352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algunas personas decidan vivir en esta zona, con las características climáticas que presenta?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49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10427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997839"/>
            <a:ext cx="6010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 smtClean="0"/>
              <a:t>Observando y analizando la información entregada sobre la población de las </a:t>
            </a:r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zonas naturales</a:t>
            </a:r>
            <a:r>
              <a:rPr lang="es-CL" sz="2000" dirty="0" smtClean="0"/>
              <a:t>, calca o imprime el mapa y sobre él dibuja puntos para simular el </a:t>
            </a:r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volumen y distribución  </a:t>
            </a:r>
            <a:r>
              <a:rPr lang="es-CL" sz="2000" dirty="0" smtClean="0"/>
              <a:t>en cada zona.</a:t>
            </a:r>
            <a:endPara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r>
              <a:rPr lang="es-CL" sz="2000" dirty="0" smtClean="0"/>
              <a:t>¿Cómo crees que viven las personas en el interior del norte grande?</a:t>
            </a:r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r>
              <a:rPr lang="es-CL" sz="2000" dirty="0" smtClean="0"/>
              <a:t>Si tuvieses la oportunidad de vivir en alguna zona natural que no fuese la zona central, ¿Cuál elegirías? ¿A qué actividades te dedicarías? ¿Por qué?</a:t>
            </a: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617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04" y="5408622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616"/>
            <a:ext cx="27368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24" y="5554098"/>
            <a:ext cx="2841591" cy="1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12141"/>
              </p:ext>
            </p:extLst>
          </p:nvPr>
        </p:nvGraphicFramePr>
        <p:xfrm>
          <a:off x="395536" y="777225"/>
          <a:ext cx="8496944" cy="5316070"/>
        </p:xfrm>
        <a:graphic>
          <a:graphicData uri="http://schemas.openxmlformats.org/drawingml/2006/table">
            <a:tbl>
              <a:tblPr firstRow="1" firstCol="1" bandRow="1"/>
              <a:tblGrid>
                <a:gridCol w="2124236"/>
                <a:gridCol w="6372708"/>
              </a:tblGrid>
              <a:tr h="407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09 :Caracterizar las grandes zonas de Chile y sus paisajes (Norte Grande, Norte Chico, Zona Central, Zona Sur y Zona Austral), considerando ubicación, clima (temperatura y precipitaciones), relieve, hidrografía, población y recursos naturales, entre otros.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Caracterizan, a partir de la utilización de herramientas geográficas, los rasgos más relevantes de la población de cada zona natural (volumen, distribución).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Explican, apoyándose en ejemplos concretos de las distintas zonas naturales, cómo las características del entorno geográfico influyen en los modos de vida de las personas.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 naturales y las características de su población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Caracterizar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los rasgos más relevantes de la población y explicar cómo el entorno influye en los modos de vida de las personas en cada zona natural.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https://forms.gle/zRTajFmVCf8k5u7X6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23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877" y="188640"/>
            <a:ext cx="8229600" cy="1143000"/>
          </a:xfrm>
        </p:spPr>
        <p:txBody>
          <a:bodyPr/>
          <a:lstStyle/>
          <a:p>
            <a:r>
              <a:rPr lang="es-MX" dirty="0" smtClean="0"/>
              <a:t>Zonas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algn="just"/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El territorio chileno se divide en cinco grandes 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Norte Grande, Norte Chico, Zona Central, Zona Sur y Zona Austral.</a:t>
            </a:r>
            <a:b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Se caracterizan por los elementos físicos que las forman, que a su vez las diferencian entre sí.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27305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74398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8" y="5349478"/>
            <a:ext cx="1508522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URSOS MINEROS DE CHILE: junio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97"/>
            <a:ext cx="4955566" cy="68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701</Words>
  <Application>Microsoft Office PowerPoint</Application>
  <PresentationFormat>Presentación en pantalla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HISTORIA, GEOGRAFÍA Y CS. SOCIALES 5°A SEMANA N° 30 FECHA : 19 al 23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Zonas Naturales</vt:lpstr>
      <vt:lpstr>Presentación de PowerPoint</vt:lpstr>
      <vt:lpstr>Zonas naturales y las características de su población </vt:lpstr>
      <vt:lpstr>Observemos con mucha atención el siguiente video, pon mucha atención de lo que allí se presenta:</vt:lpstr>
      <vt:lpstr>Presentación de PowerPoint</vt:lpstr>
      <vt:lpstr>En la página 17 de tu libro, se presenta información del zona del norte grande:</vt:lpstr>
      <vt:lpstr>En la página 19 de tu libro, se presenta información de la zona del norte chico:</vt:lpstr>
      <vt:lpstr>En la página 21 de tu libro, se presenta información del zona central:</vt:lpstr>
      <vt:lpstr>En la página 23 de tu libro, se presenta información del zona sur:</vt:lpstr>
      <vt:lpstr>En la página 25 de tu libro, se presenta información del zona austral: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144</cp:revision>
  <dcterms:created xsi:type="dcterms:W3CDTF">2020-07-06T03:06:52Z</dcterms:created>
  <dcterms:modified xsi:type="dcterms:W3CDTF">2020-10-18T18:16:10Z</dcterms:modified>
</cp:coreProperties>
</file>