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83" r:id="rId10"/>
    <p:sldId id="279" r:id="rId11"/>
    <p:sldId id="284" r:id="rId12"/>
    <p:sldId id="285" r:id="rId13"/>
    <p:sldId id="286" r:id="rId14"/>
    <p:sldId id="278" r:id="rId15"/>
    <p:sldId id="272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5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N°30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OCTOBER </a:t>
            </a:r>
            <a:r>
              <a:rPr lang="es-CL" dirty="0" smtClean="0">
                <a:latin typeface="Comic Sans MS" panose="030F0702030302020204" pitchFamily="66" charset="0"/>
              </a:rPr>
              <a:t>22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nd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1: </a:t>
            </a: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about</a:t>
            </a:r>
            <a:r>
              <a:rPr lang="es-MX" dirty="0" smtClean="0"/>
              <a:t> Sharon </a:t>
            </a:r>
            <a:r>
              <a:rPr lang="es-MX" dirty="0" err="1" smtClean="0"/>
              <a:t>the</a:t>
            </a:r>
            <a:r>
              <a:rPr lang="es-MX" dirty="0" smtClean="0"/>
              <a:t> chef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922" t="19375" r="22056" b="25625"/>
          <a:stretch/>
        </p:blipFill>
        <p:spPr>
          <a:xfrm>
            <a:off x="1332410" y="1417638"/>
            <a:ext cx="9705704" cy="49508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114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8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/>
              <a:t> </a:t>
            </a:r>
            <a:r>
              <a:rPr lang="es-MX" dirty="0" smtClean="0"/>
              <a:t>2: </a:t>
            </a:r>
            <a:r>
              <a:rPr lang="es-MX" dirty="0" err="1" smtClean="0"/>
              <a:t>Answer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question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44" t="31315" r="21711" b="32318"/>
          <a:stretch/>
        </p:blipFill>
        <p:spPr>
          <a:xfrm>
            <a:off x="705394" y="1417638"/>
            <a:ext cx="10528663" cy="46696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79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7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06" t="68259" r="21549" b="7497"/>
          <a:stretch/>
        </p:blipFill>
        <p:spPr>
          <a:xfrm>
            <a:off x="953589" y="718457"/>
            <a:ext cx="9966960" cy="53035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438606" y="4950823"/>
            <a:ext cx="1998617" cy="5747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0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It´s</a:t>
            </a:r>
            <a:r>
              <a:rPr lang="es-MX" dirty="0" smtClean="0"/>
              <a:t> time to </a:t>
            </a:r>
            <a:r>
              <a:rPr lang="es-MX" dirty="0" err="1" smtClean="0"/>
              <a:t>play</a:t>
            </a:r>
            <a:r>
              <a:rPr lang="es-MX" dirty="0" smtClean="0"/>
              <a:t>: </a:t>
            </a:r>
            <a:r>
              <a:rPr lang="es-MX" dirty="0" err="1" smtClean="0"/>
              <a:t>Find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10 </a:t>
            </a:r>
            <a:r>
              <a:rPr lang="es-MX" dirty="0" err="1" smtClean="0"/>
              <a:t>differences</a:t>
            </a:r>
            <a:endParaRPr lang="es-MX" dirty="0"/>
          </a:p>
        </p:txBody>
      </p:sp>
      <p:pic>
        <p:nvPicPr>
          <p:cNvPr id="2050" name="Picture 2" descr="Spot the 10 differences between the two pictures ⋆ BelarabyApp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3" b="10102"/>
          <a:stretch/>
        </p:blipFill>
        <p:spPr bwMode="auto">
          <a:xfrm>
            <a:off x="1959428" y="1417638"/>
            <a:ext cx="8477794" cy="48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6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</a:t>
            </a:r>
            <a:r>
              <a:rPr lang="es-CL" sz="7300"/>
              <a:t>TICKET </a:t>
            </a:r>
            <a:r>
              <a:rPr lang="es-CL" sz="7300" smtClean="0"/>
              <a:t>30</a:t>
            </a:r>
            <a:r>
              <a:rPr lang="es-CL" sz="7300" smtClean="0"/>
              <a:t>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31638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solidFill>
                  <a:schemeClr val="tx1"/>
                </a:solidFill>
              </a:rPr>
              <a:t>1- </a:t>
            </a:r>
            <a:r>
              <a:rPr lang="en-US" sz="2800" dirty="0" smtClean="0">
                <a:solidFill>
                  <a:schemeClr val="tx1"/>
                </a:solidFill>
              </a:rPr>
              <a:t>Wh</a:t>
            </a:r>
            <a:r>
              <a:rPr lang="en-US" sz="2800" dirty="0" smtClean="0">
                <a:solidFill>
                  <a:schemeClr val="tx1"/>
                </a:solidFill>
              </a:rPr>
              <a:t>at do you usually eat for breakfast?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r>
              <a:rPr lang="es-CL" sz="2800" dirty="0" smtClean="0">
                <a:solidFill>
                  <a:schemeClr val="tx1"/>
                </a:solidFill>
              </a:rPr>
              <a:t>2-  </a:t>
            </a:r>
            <a:r>
              <a:rPr lang="en-US" sz="2800" dirty="0">
                <a:solidFill>
                  <a:schemeClr val="tx1"/>
                </a:solidFill>
              </a:rPr>
              <a:t>Where do you buy food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  <a:p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your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favorite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food</a:t>
            </a:r>
            <a:r>
              <a:rPr lang="es-CL" sz="2800" dirty="0" smtClean="0">
                <a:solidFill>
                  <a:schemeClr val="tx1"/>
                </a:solidFill>
              </a:rPr>
              <a:t> and </a:t>
            </a:r>
            <a:r>
              <a:rPr lang="es-CL" sz="2800" dirty="0" err="1" smtClean="0">
                <a:solidFill>
                  <a:schemeClr val="tx1"/>
                </a:solidFill>
              </a:rPr>
              <a:t>why</a:t>
            </a:r>
            <a:r>
              <a:rPr lang="es-CL" sz="2800" dirty="0" smtClean="0">
                <a:solidFill>
                  <a:schemeClr val="tx1"/>
                </a:solidFill>
              </a:rPr>
              <a:t>? 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8" y="5196467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357" y="233228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16" y="858714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53864"/>
              </p:ext>
            </p:extLst>
          </p:nvPr>
        </p:nvGraphicFramePr>
        <p:xfrm>
          <a:off x="182026" y="253235"/>
          <a:ext cx="11347454" cy="6195108"/>
        </p:xfrm>
        <a:graphic>
          <a:graphicData uri="http://schemas.openxmlformats.org/drawingml/2006/table">
            <a:tbl>
              <a:tblPr firstRow="1" firstCol="1" bandRow="1"/>
              <a:tblGrid>
                <a:gridCol w="307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6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textos adaptados y auténticos simples, no literarios,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que contengan palabras de uso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frecuente, familias de palabras,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repetición de palabras y frases,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estén acompañados de abundante apoyo visual, y estén relacionados con los temas y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saludar y despedirse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entregar información personal y de temas familiares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agradecer, disculparse y pedir permiso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seguir y dar instrucciones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personas, objetos y su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posición, lugares, acciones cotidianas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 clima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gustos, preferencias, cantidades y posesiones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-Leen en voz alta o en silencio.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Responden preguntas simples asociadas a palabras y expresiones presentes en el texto.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Reading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Comprensión lectora de textos adaptados y auténticos breves, no literarios y literarios.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 r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esponder preguntas simples asociadas a palabras y expresiones presentes en el texto.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2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7" b="95442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Reading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/>
            <a:r>
              <a:rPr lang="es-MX" sz="3600" dirty="0"/>
              <a:t>Objetivo</a:t>
            </a:r>
            <a:r>
              <a:rPr lang="es-MX" sz="3600" dirty="0" smtClean="0"/>
              <a:t>: Leer </a:t>
            </a:r>
            <a:r>
              <a:rPr lang="es-MX" sz="3600" dirty="0"/>
              <a:t>y responder preguntas simples asociadas a palabras y expresiones presentes en el texto.</a:t>
            </a:r>
          </a:p>
          <a:p>
            <a:pPr algn="just"/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239" y="1699938"/>
            <a:ext cx="1316850" cy="13168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8200" y="466690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OCTOBER 22 </a:t>
            </a:r>
            <a:r>
              <a:rPr lang="es-CL" dirty="0" err="1">
                <a:latin typeface="Comic Sans MS" panose="030F0702030302020204" pitchFamily="66" charset="0"/>
              </a:rPr>
              <a:t>nd</a:t>
            </a:r>
            <a:r>
              <a:rPr lang="es-CL" dirty="0">
                <a:latin typeface="Comic Sans MS" panose="030F0702030302020204" pitchFamily="66" charset="0"/>
              </a:rPr>
              <a:t> ,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16" y="3071301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27582" y="5334392"/>
            <a:ext cx="4946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https://www.youtube.com/watch?v=d6XHuE32tq0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6260" t="19196" r="35208" b="26697"/>
          <a:stretch/>
        </p:blipFill>
        <p:spPr>
          <a:xfrm>
            <a:off x="1377789" y="1477969"/>
            <a:ext cx="5695827" cy="29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NEW VOCABULARY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Short: </a:t>
            </a:r>
          </a:p>
          <a:p>
            <a:r>
              <a:rPr lang="en-US" dirty="0" smtClean="0"/>
              <a:t>Pretty:</a:t>
            </a:r>
          </a:p>
          <a:p>
            <a:r>
              <a:rPr lang="en-US" dirty="0" smtClean="0"/>
              <a:t>Get up</a:t>
            </a:r>
            <a:r>
              <a:rPr lang="en-US" dirty="0" smtClean="0"/>
              <a:t>:</a:t>
            </a:r>
          </a:p>
          <a:p>
            <a:r>
              <a:rPr lang="en-US" dirty="0" smtClean="0"/>
              <a:t>Drive :</a:t>
            </a:r>
          </a:p>
          <a:p>
            <a:r>
              <a:rPr lang="en-US" dirty="0" smtClean="0"/>
              <a:t>Buy :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err="1" smtClean="0"/>
              <a:t>Meat</a:t>
            </a:r>
            <a:r>
              <a:rPr lang="es-MX" dirty="0" smtClean="0"/>
              <a:t>:</a:t>
            </a:r>
          </a:p>
          <a:p>
            <a:r>
              <a:rPr lang="es-MX" dirty="0" smtClean="0"/>
              <a:t>Cook:</a:t>
            </a:r>
          </a:p>
          <a:p>
            <a:r>
              <a:rPr lang="es-MX" dirty="0" smtClean="0"/>
              <a:t>Lunch: </a:t>
            </a:r>
          </a:p>
          <a:p>
            <a:r>
              <a:rPr lang="es-MX" dirty="0" smtClean="0"/>
              <a:t>Break: </a:t>
            </a:r>
          </a:p>
          <a:p>
            <a:r>
              <a:rPr lang="es-MX" dirty="0" err="1" smtClean="0"/>
              <a:t>Tired</a:t>
            </a:r>
            <a:r>
              <a:rPr lang="es-MX" dirty="0" smtClean="0"/>
              <a:t>: 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445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516</Words>
  <Application>Microsoft Office PowerPoint</Application>
  <PresentationFormat>Panorámica</PresentationFormat>
  <Paragraphs>87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Bell MT</vt:lpstr>
      <vt:lpstr>Calibri</vt:lpstr>
      <vt:lpstr>Comic Sans MS</vt:lpstr>
      <vt:lpstr>Times New Roman</vt:lpstr>
      <vt:lpstr>Wingdings</vt:lpstr>
      <vt:lpstr>1_Tema de Office</vt:lpstr>
      <vt:lpstr>5° GRADE ONLINE CLASS WEEK N°30 DATE: OCTOBER 22 nd , 2020</vt:lpstr>
      <vt:lpstr>Presentación de PowerPoint</vt:lpstr>
      <vt:lpstr>Reglas de la clase virtual </vt:lpstr>
      <vt:lpstr>Presentación de PowerPoint</vt:lpstr>
      <vt:lpstr>Importante </vt:lpstr>
      <vt:lpstr>Inicio</vt:lpstr>
      <vt:lpstr>Reading </vt:lpstr>
      <vt:lpstr>MOTIVACIÓN</vt:lpstr>
      <vt:lpstr>NEW VOCABULARY</vt:lpstr>
      <vt:lpstr>Task 1: Read about Sharon the chef</vt:lpstr>
      <vt:lpstr>Task 2: Answer the question </vt:lpstr>
      <vt:lpstr>Presentación de PowerPoint</vt:lpstr>
      <vt:lpstr>It´s time to play: Find the 10 differences</vt:lpstr>
      <vt:lpstr>EXIT TICKET 30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58</cp:revision>
  <dcterms:created xsi:type="dcterms:W3CDTF">2020-08-03T02:54:47Z</dcterms:created>
  <dcterms:modified xsi:type="dcterms:W3CDTF">2020-10-16T02:18:39Z</dcterms:modified>
</cp:coreProperties>
</file>