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0" r:id="rId3"/>
    <p:sldId id="256" r:id="rId4"/>
    <p:sldId id="336" r:id="rId5"/>
    <p:sldId id="258" r:id="rId6"/>
    <p:sldId id="334" r:id="rId7"/>
    <p:sldId id="288" r:id="rId8"/>
    <p:sldId id="352" r:id="rId9"/>
    <p:sldId id="353" r:id="rId10"/>
    <p:sldId id="354" r:id="rId11"/>
    <p:sldId id="360" r:id="rId12"/>
    <p:sldId id="361" r:id="rId13"/>
    <p:sldId id="362" r:id="rId14"/>
    <p:sldId id="355" r:id="rId15"/>
    <p:sldId id="356" r:id="rId16"/>
    <p:sldId id="357" r:id="rId17"/>
    <p:sldId id="358" r:id="rId18"/>
    <p:sldId id="359" r:id="rId19"/>
    <p:sldId id="273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80" d="100"/>
          <a:sy n="80" d="100"/>
        </p:scale>
        <p:origin x="-11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2cBqBpeNTsEodVi29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20 de OCTUBRE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3339" y="2948058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¡ALERTA!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19792" r="6003" b="10938"/>
          <a:stretch/>
        </p:blipFill>
        <p:spPr bwMode="auto">
          <a:xfrm>
            <a:off x="0" y="1628800"/>
            <a:ext cx="90199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2" y="4207646"/>
            <a:ext cx="1864912" cy="25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188640"/>
            <a:ext cx="888826" cy="115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REVISIÓN</a:t>
            </a:r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20312" r="4831" b="13020"/>
          <a:stretch/>
        </p:blipFill>
        <p:spPr bwMode="auto">
          <a:xfrm>
            <a:off x="123521" y="1700808"/>
            <a:ext cx="9020479" cy="36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Observemos el siguiente ejemplo:</a:t>
            </a:r>
            <a:endParaRPr lang="es-CL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25781" r="24158" b="21615"/>
          <a:stretch/>
        </p:blipFill>
        <p:spPr bwMode="auto">
          <a:xfrm>
            <a:off x="1043608" y="1484784"/>
            <a:ext cx="74676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1288" y="5743128"/>
            <a:ext cx="7920880" cy="787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¿Cuál es el perímetro de un cuadrado de lado 20?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5536" y="548680"/>
            <a:ext cx="730656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7220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b="1" dirty="0" smtClean="0"/>
              <a:t>Actividad</a:t>
            </a:r>
            <a:r>
              <a:rPr lang="es-CL" sz="2800" dirty="0" smtClean="0"/>
              <a:t>: usa tu cuaderno para responder </a:t>
            </a:r>
            <a:endParaRPr lang="es-C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25781" r="24451" b="16146"/>
          <a:stretch/>
        </p:blipFill>
        <p:spPr bwMode="auto">
          <a:xfrm>
            <a:off x="0" y="1556791"/>
            <a:ext cx="9144000" cy="402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87824" y="260648"/>
            <a:ext cx="309634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76"/>
            <a:ext cx="8229600" cy="1143000"/>
          </a:xfrm>
        </p:spPr>
        <p:txBody>
          <a:bodyPr/>
          <a:lstStyle/>
          <a:p>
            <a:r>
              <a:rPr lang="es-CL" dirty="0" smtClean="0"/>
              <a:t>Revisemos…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23958" r="17862" b="28646"/>
          <a:stretch/>
        </p:blipFill>
        <p:spPr bwMode="auto">
          <a:xfrm>
            <a:off x="27434" y="1844824"/>
            <a:ext cx="9116566" cy="299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2" y="4207646"/>
            <a:ext cx="1864912" cy="25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87277"/>
            <a:ext cx="8856985" cy="28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987824" y="260648"/>
            <a:ext cx="309634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>
                <a:solidFill>
                  <a:prstClr val="black"/>
                </a:solidFill>
                <a:ea typeface="+mj-ea"/>
                <a:cs typeface="+mj-cs"/>
              </a:rPr>
              <a:t>Revisemos…</a:t>
            </a:r>
            <a:endParaRPr lang="es-CL" dirty="0"/>
          </a:p>
        </p:txBody>
      </p:sp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2" y="4207646"/>
            <a:ext cx="1864912" cy="25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36719" r="3806" b="43359"/>
          <a:stretch/>
        </p:blipFill>
        <p:spPr bwMode="auto">
          <a:xfrm>
            <a:off x="107504" y="1896713"/>
            <a:ext cx="9036496" cy="109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7504" y="3660810"/>
            <a:ext cx="9036496" cy="109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2" y="4207646"/>
            <a:ext cx="1864912" cy="25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0" y="7021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123728" y="404664"/>
            <a:ext cx="4968552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>
                <a:solidFill>
                  <a:prstClr val="black"/>
                </a:solidFill>
                <a:ea typeface="+mj-ea"/>
                <a:cs typeface="+mj-cs"/>
              </a:rPr>
              <a:t>¿Qué aprendimos?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3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30</a:t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98892" y="3861048"/>
            <a:ext cx="395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forms.gle/2cBqBpeNTsEodVi29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62757"/>
              </p:ext>
            </p:extLst>
          </p:nvPr>
        </p:nvGraphicFramePr>
        <p:xfrm>
          <a:off x="262822" y="908720"/>
          <a:ext cx="8856984" cy="5511610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 DEL DÍA: OA 6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Resolver problemas rutinarios y no rutinarios que involucren las cuatro operaciones y combinaciones de ellas: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que incluyan situaciones con dinero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usando la calculadora y el computador en ámbitos numéricos superiores al 10 000 </a:t>
                      </a:r>
                    </a:p>
                    <a:p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OA 14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Descubrir alguna regla que explique una sucesión dada y que permita hacer predicciones.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sng" dirty="0" smtClean="0"/>
                        <a:t>INDICADORES OA</a:t>
                      </a:r>
                      <a:r>
                        <a:rPr lang="es-CL" sz="1400" b="0" u="sng" baseline="0" dirty="0" smtClean="0"/>
                        <a:t> 14: </a:t>
                      </a:r>
                      <a:r>
                        <a:rPr lang="es-CL" sz="1400" b="0" dirty="0" smtClean="0"/>
                        <a:t>› Dan ejemplos de distintos patrones para una sucesión dada y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explican la regla de cada uno de ellos.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› Dan una regla para un patrón en una sucesión y completan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los elementos que siguen en ella, usando esa regla.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sng" dirty="0" smtClean="0"/>
                        <a:t>INDICADORES  OA 6</a:t>
                      </a:r>
                      <a:r>
                        <a:rPr lang="es-CL" sz="1400" b="0" dirty="0" smtClean="0"/>
                        <a:t>: Identifican qué operación es necesaria para resolver un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problema dado y lo resuelven.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Secuencias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patrones (Algebra)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regla o patrón entre los elementos de una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secuencia.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9" y="405678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9" y="5292691"/>
            <a:ext cx="2429859" cy="15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8401" r="9734" b="50000"/>
          <a:stretch/>
        </p:blipFill>
        <p:spPr bwMode="auto">
          <a:xfrm>
            <a:off x="113282" y="1464603"/>
            <a:ext cx="8940947" cy="12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50000" r="70084" b="13001"/>
          <a:stretch/>
        </p:blipFill>
        <p:spPr bwMode="auto">
          <a:xfrm>
            <a:off x="101527" y="2662923"/>
            <a:ext cx="2851224" cy="215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50000" r="10369" b="13001"/>
          <a:stretch/>
        </p:blipFill>
        <p:spPr bwMode="auto">
          <a:xfrm>
            <a:off x="2952750" y="2662923"/>
            <a:ext cx="6191249" cy="215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86999" r="11348" b="5469"/>
          <a:stretch/>
        </p:blipFill>
        <p:spPr bwMode="auto">
          <a:xfrm>
            <a:off x="101526" y="4819651"/>
            <a:ext cx="8940947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13282" y="2204864"/>
            <a:ext cx="3810646" cy="458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/>
        </p:nvCxnSpPr>
        <p:spPr>
          <a:xfrm>
            <a:off x="4355976" y="1700808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949452" y="191683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1999" y="221022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Matemáticas 4º | CEIP LEÓN Y CASTIL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41" y="4509119"/>
            <a:ext cx="1645391" cy="22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¿Qué es el álgebra?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Qué es un patrón?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Qué es una secuencia?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Un término?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23698" r="20791" b="23438"/>
          <a:stretch/>
        </p:blipFill>
        <p:spPr bwMode="auto">
          <a:xfrm>
            <a:off x="451470" y="3076"/>
            <a:ext cx="86677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1470" y="4948286"/>
            <a:ext cx="8201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¿Cuántos círculos agrego a la primera figura para llegar a la segunda?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¿Cuántos círculos debo agregar de la figura 2 a la 3?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 </a:t>
            </a:r>
            <a:r>
              <a:rPr lang="es-CL" dirty="0">
                <a:latin typeface="Comic Sans MS" pitchFamily="66" charset="0"/>
              </a:rPr>
              <a:t>¿Cuántos </a:t>
            </a:r>
            <a:r>
              <a:rPr lang="es-CL" dirty="0" smtClean="0">
                <a:latin typeface="Comic Sans MS" pitchFamily="66" charset="0"/>
              </a:rPr>
              <a:t>círculos </a:t>
            </a:r>
            <a:r>
              <a:rPr lang="es-CL" dirty="0">
                <a:latin typeface="Comic Sans MS" pitchFamily="66" charset="0"/>
              </a:rPr>
              <a:t>debo agregar de la figura </a:t>
            </a:r>
            <a:r>
              <a:rPr lang="es-CL" dirty="0" smtClean="0">
                <a:latin typeface="Comic Sans MS" pitchFamily="66" charset="0"/>
              </a:rPr>
              <a:t>3 </a:t>
            </a:r>
            <a:r>
              <a:rPr lang="es-CL" dirty="0">
                <a:latin typeface="Comic Sans MS" pitchFamily="66" charset="0"/>
              </a:rPr>
              <a:t>a la </a:t>
            </a:r>
            <a:r>
              <a:rPr lang="es-CL" dirty="0" smtClean="0">
                <a:latin typeface="Comic Sans MS" pitchFamily="66" charset="0"/>
              </a:rPr>
              <a:t>4?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¿Qué patrón encontramos entre los círculos para llegar a la figura?</a:t>
            </a:r>
            <a:endParaRPr lang="es-C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dirty="0" smtClean="0">
              <a:latin typeface="Comic Sans MS" pitchFamily="66" charset="0"/>
            </a:endParaRPr>
          </a:p>
          <a:p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72916" r="70499" b="10447"/>
          <a:stretch/>
        </p:blipFill>
        <p:spPr bwMode="auto">
          <a:xfrm>
            <a:off x="901180" y="3592972"/>
            <a:ext cx="1951806" cy="135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72916" r="54906" b="10447"/>
          <a:stretch/>
        </p:blipFill>
        <p:spPr bwMode="auto">
          <a:xfrm>
            <a:off x="2715755" y="3587220"/>
            <a:ext cx="2079748" cy="13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0" t="72916" r="40484" b="10447"/>
          <a:stretch/>
        </p:blipFill>
        <p:spPr bwMode="auto">
          <a:xfrm>
            <a:off x="4504978" y="3620187"/>
            <a:ext cx="1828800" cy="12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798490" y="6165304"/>
            <a:ext cx="3994026" cy="53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El patrón es sumar números impares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1470" y="5409951"/>
            <a:ext cx="820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¿Cuántos círculos debería sumar para crear una quinta figura?</a:t>
            </a:r>
          </a:p>
          <a:p>
            <a:endParaRPr lang="es-CL" dirty="0" smtClean="0">
              <a:latin typeface="Comic Sans MS" pitchFamily="66" charset="0"/>
            </a:endParaRPr>
          </a:p>
          <a:p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72916" r="70499" b="10447"/>
          <a:stretch/>
        </p:blipFill>
        <p:spPr bwMode="auto">
          <a:xfrm>
            <a:off x="901180" y="3592972"/>
            <a:ext cx="1951806" cy="135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72916" r="54906" b="10447"/>
          <a:stretch/>
        </p:blipFill>
        <p:spPr bwMode="auto">
          <a:xfrm>
            <a:off x="2715755" y="3587220"/>
            <a:ext cx="2079748" cy="13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0" t="72916" r="40484" b="10447"/>
          <a:stretch/>
        </p:blipFill>
        <p:spPr bwMode="auto">
          <a:xfrm>
            <a:off x="4504978" y="3620187"/>
            <a:ext cx="1828800" cy="12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22917" r="33581" b="26045"/>
          <a:stretch/>
        </p:blipFill>
        <p:spPr bwMode="auto">
          <a:xfrm>
            <a:off x="107504" y="493074"/>
            <a:ext cx="6445696" cy="310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2" t="70151" r="26135" b="10298"/>
          <a:stretch/>
        </p:blipFill>
        <p:spPr bwMode="auto">
          <a:xfrm>
            <a:off x="6084168" y="3463385"/>
            <a:ext cx="1733550" cy="143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4" t="22917" r="14202" b="26045"/>
          <a:stretch/>
        </p:blipFill>
        <p:spPr bwMode="auto">
          <a:xfrm>
            <a:off x="6680224" y="478284"/>
            <a:ext cx="1854249" cy="310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Matemáticas 4º | CEIP LEÓN Y CAST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74" y="4639826"/>
            <a:ext cx="1592959" cy="21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Veamos el mismo ejercicio de la figura, pero ahora de otra forma: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26301" r="25329" b="15886"/>
          <a:stretch/>
        </p:blipFill>
        <p:spPr bwMode="auto">
          <a:xfrm>
            <a:off x="395536" y="1916832"/>
            <a:ext cx="51222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96136" y="191683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Al observar la tabla, nos podemos dar cuenta que hay una relación entre el lugar que ocupa el número de la secuencia y la cantidad de figuras que tendrá. Esto se debe, a que si multiplico el lugar que tenía en la secuencia por si mismo, obtengo la cantidad de figuras que tendrá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971600" y="5445224"/>
            <a:ext cx="792088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latin typeface="Comic Sans MS" pitchFamily="66" charset="0"/>
              </a:rPr>
              <a:t>¿ cuántas cantidad de figuras tendrá el término 7 de la secuencia?</a:t>
            </a:r>
            <a:endParaRPr lang="es-CL" sz="1600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84453" r="25110" b="8657"/>
          <a:stretch/>
        </p:blipFill>
        <p:spPr bwMode="auto">
          <a:xfrm>
            <a:off x="395536" y="4941168"/>
            <a:ext cx="5122299" cy="35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971600" y="6016674"/>
            <a:ext cx="7920880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¿ cuántas cantidad de figuras tendrá el término 10 de la secuencia?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625</Words>
  <Application>Microsoft Office PowerPoint</Application>
  <PresentationFormat>Presentación en pantalla (4:3)</PresentationFormat>
  <Paragraphs>71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PARA CLASE VIRTUALES SEMANA N° 30 FECHA: MARTES 20 de OCTUBRE CURSO: 5°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Veamos el mismo ejercicio de la figura, pero ahora de otra forma:</vt:lpstr>
      <vt:lpstr>Presentación de PowerPoint</vt:lpstr>
      <vt:lpstr>¡ALERTA!</vt:lpstr>
      <vt:lpstr>REVISIÓN</vt:lpstr>
      <vt:lpstr>Observemos el siguiente ejemplo:</vt:lpstr>
      <vt:lpstr>Actividad: usa tu cuaderno para responder </vt:lpstr>
      <vt:lpstr>Revisemos…</vt:lpstr>
      <vt:lpstr>Presentación de PowerPoint</vt:lpstr>
      <vt:lpstr>Presentación de PowerPoint</vt:lpstr>
      <vt:lpstr>TICKET DE SALIDA Semana 30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146</cp:revision>
  <dcterms:created xsi:type="dcterms:W3CDTF">2020-07-06T03:06:52Z</dcterms:created>
  <dcterms:modified xsi:type="dcterms:W3CDTF">2020-10-15T20:42:46Z</dcterms:modified>
</cp:coreProperties>
</file>