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4" r:id="rId10"/>
    <p:sldId id="302" r:id="rId11"/>
    <p:sldId id="301" r:id="rId12"/>
    <p:sldId id="305" r:id="rId13"/>
    <p:sldId id="309" r:id="rId14"/>
    <p:sldId id="308" r:id="rId15"/>
    <p:sldId id="307" r:id="rId16"/>
    <p:sldId id="306" r:id="rId17"/>
    <p:sldId id="278" r:id="rId18"/>
    <p:sldId id="272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5</a:t>
            </a:r>
            <a:r>
              <a:rPr lang="es-MX" dirty="0" smtClean="0">
                <a:latin typeface="Comic Sans MS" panose="030F0702030302020204" pitchFamily="66" charset="0"/>
              </a:rPr>
              <a:t>° ORIENTACIÓN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Clase en línea</a:t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SEMANA </a:t>
            </a:r>
            <a:r>
              <a:rPr lang="es-MX" dirty="0" smtClean="0">
                <a:latin typeface="Comic Sans MS" panose="030F0702030302020204" pitchFamily="66" charset="0"/>
              </a:rPr>
              <a:t>N°30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Fecha: </a:t>
            </a:r>
            <a:r>
              <a:rPr lang="es-MX" dirty="0" smtClean="0">
                <a:latin typeface="Comic Sans MS" panose="030F0702030302020204" pitchFamily="66" charset="0"/>
              </a:rPr>
              <a:t>23 de </a:t>
            </a:r>
            <a:r>
              <a:rPr lang="es-MX" dirty="0" smtClean="0">
                <a:latin typeface="Comic Sans MS" panose="030F0702030302020204" pitchFamily="66" charset="0"/>
              </a:rPr>
              <a:t>OCTUBRE </a:t>
            </a:r>
            <a:r>
              <a:rPr lang="es-MX" dirty="0" smtClean="0">
                <a:latin typeface="Comic Sans MS" panose="030F0702030302020204" pitchFamily="66" charset="0"/>
              </a:rPr>
              <a:t>del </a:t>
            </a:r>
            <a:r>
              <a:rPr lang="es-MX" dirty="0">
                <a:latin typeface="Comic Sans MS" panose="030F0702030302020204" pitchFamily="66" charset="0"/>
              </a:rPr>
              <a:t>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</a:t>
            </a:r>
            <a:r>
              <a:rPr lang="es-MX" dirty="0" smtClean="0"/>
              <a:t>empatía?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29" y="2459083"/>
            <a:ext cx="4572000" cy="3429000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609600" y="1802674"/>
            <a:ext cx="5281749" cy="3984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La empatía es la capacidad para ponerse en el lugar de otro y comprender lo que siente o piensa sin que sea necesario que lo exprese directamente, haciendo que la comunicación sea respetuosa con el otro, entendiendo sus vivencias, emociones y opiniones como fruto de su situación </a:t>
            </a:r>
            <a:r>
              <a:rPr lang="es-MX" sz="2400" b="1" dirty="0" smtClean="0"/>
              <a:t>única.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08155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0208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I- Actividad grupa: Lee el </a:t>
            </a:r>
            <a:r>
              <a:rPr lang="es-MX" sz="3600" dirty="0"/>
              <a:t>siguiente cuento </a:t>
            </a:r>
            <a:br>
              <a:rPr lang="es-MX" sz="3600" dirty="0"/>
            </a:br>
            <a:r>
              <a:rPr lang="es-MX" sz="3600" dirty="0"/>
              <a:t>“El lobo calumniado</a:t>
            </a:r>
            <a:r>
              <a:rPr lang="es-MX" sz="3600" dirty="0" smtClean="0"/>
              <a:t>”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9788434" cy="4525963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El bosque era mi hogar. Yo vivía </a:t>
            </a:r>
            <a:r>
              <a:rPr lang="es-MX" dirty="0" smtClean="0"/>
              <a:t>allí </a:t>
            </a:r>
            <a:r>
              <a:rPr lang="es-MX" dirty="0"/>
              <a:t>muy a gusto. Siempre trataba de mantenerlo limpio y ordenado. Cuando…</a:t>
            </a:r>
          </a:p>
          <a:p>
            <a:r>
              <a:rPr lang="es-MX" dirty="0"/>
              <a:t>	Un </a:t>
            </a:r>
            <a:r>
              <a:rPr lang="es-MX" dirty="0" smtClean="0"/>
              <a:t>día </a:t>
            </a:r>
            <a:r>
              <a:rPr lang="es-MX" dirty="0"/>
              <a:t>soleado mientras yo estaba recogiendo la basura dejada por unos excursionistas, sentí pasos. Me escondí  detrás de un </a:t>
            </a:r>
            <a:r>
              <a:rPr lang="es-MX" dirty="0" smtClean="0"/>
              <a:t>árbol </a:t>
            </a:r>
            <a:r>
              <a:rPr lang="es-MX" dirty="0"/>
              <a:t>y </a:t>
            </a:r>
            <a:r>
              <a:rPr lang="es-MX" dirty="0" smtClean="0"/>
              <a:t>vi </a:t>
            </a:r>
            <a:r>
              <a:rPr lang="es-MX" dirty="0"/>
              <a:t>venir a una niña vestida de forma muy divertida, toda de rojo y con su cabeza cubierta, como si no quisiera que nadie la viera.</a:t>
            </a:r>
          </a:p>
          <a:p>
            <a:r>
              <a:rPr lang="es-MX" dirty="0"/>
              <a:t>Naturalmente me puse a investigar. Le pregunte quien era, adonde iba, de donde venia, etc. Ella me dijo cantando y bailando que iba a casa de su abuelita con una canasta para el almuerzo. Me pareció  una persona honesta, pero estaba en  mi bosque y ciertamente parecía sospechosa con aquella ropa tan extraña.</a:t>
            </a:r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1" b="95319" l="9000" r="90000">
                        <a14:foregroundMark x1="32667" y1="30638" x2="32667" y2="30638"/>
                        <a14:foregroundMark x1="31167" y1="23830" x2="31167" y2="23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7203" y="4430016"/>
            <a:ext cx="2764764" cy="24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431075"/>
            <a:ext cx="10972800" cy="5695090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Así que decidí  darle una </a:t>
            </a:r>
            <a:r>
              <a:rPr lang="es-MX" dirty="0" err="1"/>
              <a:t>leccion</a:t>
            </a:r>
            <a:r>
              <a:rPr lang="es-MX" dirty="0"/>
              <a:t> y enseñarle lo serio que es meterse en un bosque sin anunciarse antes y vestida en forma tan extraña. Le deje seguir su camino, pero corrí  a la casa de la abuelita. Cuando llegué  vi a una </a:t>
            </a:r>
            <a:r>
              <a:rPr lang="es-MX" dirty="0" err="1"/>
              <a:t>simpatica</a:t>
            </a:r>
            <a:r>
              <a:rPr lang="es-MX" dirty="0"/>
              <a:t> viejita y le explique el problema y ella estuvo de acuerdo en que su nieta </a:t>
            </a:r>
            <a:r>
              <a:rPr lang="es-MX" dirty="0" err="1"/>
              <a:t>merecia</a:t>
            </a:r>
            <a:r>
              <a:rPr lang="es-MX" dirty="0"/>
              <a:t> una lección. La viejita estuvo de acuerdo en </a:t>
            </a:r>
            <a:r>
              <a:rPr lang="es-MX" dirty="0" err="1"/>
              <a:t>en</a:t>
            </a:r>
            <a:r>
              <a:rPr lang="es-MX" dirty="0"/>
              <a:t> permanecer oculta hasta </a:t>
            </a:r>
            <a:r>
              <a:rPr lang="es-MX" dirty="0" err="1"/>
              <a:t>qu</a:t>
            </a:r>
            <a:r>
              <a:rPr lang="es-MX" dirty="0"/>
              <a:t> e yo la llamara . Se oculto debajo de la cama.</a:t>
            </a:r>
          </a:p>
          <a:p>
            <a:r>
              <a:rPr lang="es-MX" dirty="0"/>
              <a:t>	Cuando llegó  la niña la invite a entrar al dormitorio donde estaba acostado con las ropas de la abuelita. La niña llegó  acalorada y algo molesta y me dijo de forma desagradable acerca de mis grandes orejas. He sido insultado antes , </a:t>
            </a:r>
            <a:r>
              <a:rPr lang="es-MX" dirty="0" err="1"/>
              <a:t>asi</a:t>
            </a:r>
            <a:r>
              <a:rPr lang="es-MX" dirty="0"/>
              <a:t> que trate de ser amable y le dije que mis grandes orejas eran para </a:t>
            </a:r>
            <a:r>
              <a:rPr lang="es-MX" dirty="0" err="1"/>
              <a:t>oirla</a:t>
            </a:r>
            <a:r>
              <a:rPr lang="es-MX" dirty="0"/>
              <a:t> mejor. Me gustaba la niña y trataba de prestarle </a:t>
            </a:r>
            <a:r>
              <a:rPr lang="es-MX" dirty="0" err="1"/>
              <a:t>atencion</a:t>
            </a:r>
            <a:r>
              <a:rPr lang="es-MX" dirty="0"/>
              <a:t>, pero ella hizo otra observación insultante sobre mis ojos salidos. Ustedes </a:t>
            </a:r>
            <a:r>
              <a:rPr lang="es-MX" dirty="0" err="1"/>
              <a:t>comprederan</a:t>
            </a:r>
            <a:r>
              <a:rPr lang="es-MX" dirty="0"/>
              <a:t> que </a:t>
            </a:r>
            <a:r>
              <a:rPr lang="es-MX" dirty="0" err="1"/>
              <a:t>comence</a:t>
            </a:r>
            <a:r>
              <a:rPr lang="es-MX" dirty="0"/>
              <a:t> a sentirme mal; la niña tenia una bonita apariencia, pero era muy pesada, pero decidí  a ser cortes y le dije que era para verla mejor.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169" y="5107576"/>
            <a:ext cx="2116831" cy="18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3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496389"/>
            <a:ext cx="10972800" cy="5629775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Su siguiente insulto si que me indignó. Siempre me he sentido acomplejado con mis dientes tan grandes, y la niña hizo un comentario desagradable sobre ellos. Sé que debí haberme controlado, pero le gruñí  con mis grandes dientes y le dije que eran grandes para comerla mejor.</a:t>
            </a:r>
          </a:p>
          <a:p>
            <a:r>
              <a:rPr lang="es-MX" dirty="0"/>
              <a:t>Ahora, seamos serios, </a:t>
            </a:r>
            <a:r>
              <a:rPr lang="es-MX" dirty="0" err="1"/>
              <a:t>ningun</a:t>
            </a:r>
            <a:r>
              <a:rPr lang="es-MX" dirty="0"/>
              <a:t> lobo puede comerse a una </a:t>
            </a:r>
            <a:r>
              <a:rPr lang="es-MX" dirty="0" err="1"/>
              <a:t>niña.Todo</a:t>
            </a:r>
            <a:r>
              <a:rPr lang="es-MX" dirty="0"/>
              <a:t> el mundo lo sabe, pero esa niña loca comenzó  a correr por toda la habitación gritando, y yo </a:t>
            </a:r>
            <a:r>
              <a:rPr lang="es-MX" dirty="0" err="1"/>
              <a:t>tambien</a:t>
            </a:r>
            <a:r>
              <a:rPr lang="es-MX" dirty="0"/>
              <a:t> corría detrás de ella tratando de calmarla. Como tenia puesta la ropa de la abuelita, me la saque y fue peor.</a:t>
            </a:r>
          </a:p>
          <a:p>
            <a:r>
              <a:rPr lang="es-MX" dirty="0"/>
              <a:t>	De repente se abrió  la puerta y entró  un leñador con un  hacha enorme, comprendí  que corría peligro y salté por una ventana escapando.</a:t>
            </a:r>
          </a:p>
          <a:p>
            <a:r>
              <a:rPr lang="es-MX" dirty="0"/>
              <a:t>	Me gustaría decirles que este es el final de la historia, pero, desgraciadamente no es así, pues la abuelita </a:t>
            </a:r>
            <a:r>
              <a:rPr lang="es-MX" dirty="0" err="1"/>
              <a:t>jamá</a:t>
            </a:r>
            <a:r>
              <a:rPr lang="es-MX" dirty="0"/>
              <a:t> s contó  mi parte de la </a:t>
            </a:r>
            <a:r>
              <a:rPr lang="es-MX" dirty="0" err="1"/>
              <a:t>historia.Y</a:t>
            </a:r>
            <a:r>
              <a:rPr lang="es-MX" dirty="0"/>
              <a:t> se corrió  la voz que yo era el lobo malo y todo el mundo se puso a evitarme.</a:t>
            </a:r>
          </a:p>
          <a:p>
            <a:r>
              <a:rPr lang="es-MX" dirty="0"/>
              <a:t>Nunca mas supe de esa niña </a:t>
            </a:r>
            <a:r>
              <a:rPr lang="es-MX" dirty="0" err="1"/>
              <a:t>antipatica</a:t>
            </a:r>
            <a:r>
              <a:rPr lang="es-MX" dirty="0"/>
              <a:t> y tan raramente vestida, y yo nunca mas pude contar mi triste historia.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714" y="5251269"/>
            <a:ext cx="2068286" cy="16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5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/>
              <a:t>Ahora a trabajar</a:t>
            </a:r>
            <a:r>
              <a:rPr lang="es-CL" sz="4000" dirty="0"/>
              <a:t> , discutan y escriban una respuesta </a:t>
            </a:r>
            <a:r>
              <a:rPr lang="es-CL" sz="4000" dirty="0" smtClean="0"/>
              <a:t>para </a:t>
            </a:r>
            <a:r>
              <a:rPr lang="es-CL" sz="4000" dirty="0"/>
              <a:t>cada pregunta: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1)	¿Qué te parece esta nueva versión de la historia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2)	¿Cómo crees que se sentía Caperucita?, y ¿Como crees que se sentía el Lobo?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6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3)	¿qué pensaban  antes del Lobo feroz?, ¿Y ahora, qué piensas de este Lobo de esta parte de la historia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4)	¿Qué sienten  acerca de esta Caperucita de este  cuento?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dirty="0"/>
              <a:t>¿Han vivido situaciones donde han  pensado de una manera y han  cambiado de </a:t>
            </a:r>
            <a:r>
              <a:rPr lang="es-CL" dirty="0" smtClean="0"/>
              <a:t>opinión </a:t>
            </a:r>
            <a:r>
              <a:rPr lang="es-CL" dirty="0"/>
              <a:t>al escuchar el punto de vista de la otra persona?  Expliquen una </a:t>
            </a:r>
            <a:r>
              <a:rPr lang="es-CL" dirty="0" smtClean="0"/>
              <a:t>situación.</a:t>
            </a:r>
          </a:p>
          <a:p>
            <a:pPr lvl="0"/>
            <a:endParaRPr lang="es-CL" dirty="0"/>
          </a:p>
          <a:p>
            <a:pPr lvl="0"/>
            <a:endParaRPr lang="es-MX" dirty="0"/>
          </a:p>
          <a:p>
            <a:pPr lvl="0"/>
            <a:r>
              <a:rPr lang="es-CL" dirty="0"/>
              <a:t>¿Qué han aprendido de esta  historia y de su discusión grupal?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0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500062"/>
            <a:ext cx="110098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TICKET DE SALIDA </a:t>
            </a:r>
            <a:r>
              <a:rPr lang="es-CL" sz="7300" dirty="0" smtClean="0"/>
              <a:t>30</a:t>
            </a:r>
            <a:r>
              <a:rPr lang="es-CL" sz="7300" dirty="0" smtClean="0"/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MX" sz="2800" dirty="0">
                <a:solidFill>
                  <a:schemeClr val="tx1"/>
                </a:solidFill>
              </a:rPr>
              <a:t>Cuenta una experiencia en la cual hayas observado el valor de la empatía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MX" sz="2800" dirty="0">
              <a:solidFill>
                <a:schemeClr val="tx1"/>
              </a:solidFill>
            </a:endParaRPr>
          </a:p>
          <a:p>
            <a:pPr lvl="0"/>
            <a:r>
              <a:rPr lang="es-MX" sz="2800" dirty="0" smtClean="0">
                <a:solidFill>
                  <a:schemeClr val="tx1"/>
                </a:solidFill>
              </a:rPr>
              <a:t>2- ¿ Qué harías si un compañero lo molestan por usar anteojos? </a:t>
            </a:r>
          </a:p>
          <a:p>
            <a:pPr lvl="0"/>
            <a:endParaRPr lang="es-MX" sz="2800" dirty="0">
              <a:solidFill>
                <a:schemeClr val="tx1"/>
              </a:solidFill>
            </a:endParaRPr>
          </a:p>
          <a:p>
            <a:pPr lvl="0"/>
            <a:r>
              <a:rPr lang="es-MX" sz="2800" dirty="0" smtClean="0">
                <a:solidFill>
                  <a:schemeClr val="tx1"/>
                </a:solidFill>
              </a:rPr>
              <a:t>3- ¿Qué es para ti la empatía? Da un ejemplo</a:t>
            </a:r>
            <a:endParaRPr lang="es-CL" sz="2800" dirty="0" smtClean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571727" y="266153"/>
            <a:ext cx="1551848" cy="1433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584151" y="4545273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8393" y="1845822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BUEN TRABAJO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CUIDENSE MUCHO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9622"/>
              </p:ext>
            </p:extLst>
          </p:nvPr>
        </p:nvGraphicFramePr>
        <p:xfrm>
          <a:off x="469408" y="548641"/>
          <a:ext cx="11347454" cy="6368126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Orientación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OA6  Manifestar actitudes de solidaridad y respeto que favorezcan la convivencia, desarrollando conductas  deseables para potenciar relacionas saludables.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Desarrollar habilidad personal; capacidad de empatizar con los demás.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Discutir los cambios que se producen en nuestras opiniones  de las personas cuando somos empáticos.</a:t>
                      </a:r>
                    </a:p>
                    <a:p>
                      <a:pPr lvl="0"/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Desarrollando la empatía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</a:t>
                      </a:r>
                      <a:r>
                        <a:rPr lang="es-MX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dramatizadamente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un  texto.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Inferir los sentimientos de un personaje a partir de un texto.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Reflexionar sobre nuestros actos.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Comprender como se expresa la empatía en acciones concretas.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Demostrar apertura frente a las versiones de los demás.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Desarrollar habilidad personal; capacidad de empatizar con los demás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d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iscutir los cambios que se producen en nuestras opiniones  de las personas cuando somos empáticos.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9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2" y="2362514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22074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147" y="859264"/>
            <a:ext cx="777917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/>
          </a:bodyPr>
          <a:lstStyle/>
          <a:p>
            <a:r>
              <a:rPr lang="es-MX" b="1" dirty="0"/>
              <a:t>Desarrollando la empatía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 </a:t>
            </a: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/>
              <a:t>:- Desarrollar habilidad personal; capacidad de empatizar con los demás y discutir los cambios que se producen en nuestras opiniones  de las personas cuando somos empáticos.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75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23 de octubre del </a:t>
            </a:r>
            <a:r>
              <a:rPr lang="es-MX" sz="2400" dirty="0" smtClean="0"/>
              <a:t>2020 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950" y="533139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96" y="278238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780871" y="5177637"/>
            <a:ext cx="493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https://www.youtube.com/watch?v=4Hgmfkg-UTk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4539" t="23938" r="34010" b="26615"/>
          <a:stretch/>
        </p:blipFill>
        <p:spPr>
          <a:xfrm>
            <a:off x="1463039" y="1262295"/>
            <a:ext cx="6250657" cy="35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sabes acerca de la empatía?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186" y="1574392"/>
            <a:ext cx="3639627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153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803</Words>
  <Application>Microsoft Office PowerPoint</Application>
  <PresentationFormat>Panorámica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5° ORIENTACIÓN Clase en línea SEMANA N°30 Fecha: 23 de OCTUBRE del 2020</vt:lpstr>
      <vt:lpstr>Presentación de PowerPoint</vt:lpstr>
      <vt:lpstr>Reglas de la clase virtual </vt:lpstr>
      <vt:lpstr>Presentación de PowerPoint</vt:lpstr>
      <vt:lpstr>Importante </vt:lpstr>
      <vt:lpstr>Inicio</vt:lpstr>
      <vt:lpstr>Desarrollando la empatía</vt:lpstr>
      <vt:lpstr>MOTIVACIÓN</vt:lpstr>
      <vt:lpstr>¿Qué sabes acerca de la empatía? </vt:lpstr>
      <vt:lpstr>¿Qué es la empatía?</vt:lpstr>
      <vt:lpstr>I- Actividad grupa: Lee el siguiente cuento  “El lobo calumniado” </vt:lpstr>
      <vt:lpstr>Presentación de PowerPoint</vt:lpstr>
      <vt:lpstr>Presentación de PowerPoint</vt:lpstr>
      <vt:lpstr>Ahora a trabajar , discutan y escriban una respuesta para cada pregunta: </vt:lpstr>
      <vt:lpstr>Presentación de PowerPoint</vt:lpstr>
      <vt:lpstr>Presentación de PowerPoint</vt:lpstr>
      <vt:lpstr>TICKET DE SALIDA 30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50</cp:revision>
  <dcterms:created xsi:type="dcterms:W3CDTF">2020-08-03T02:54:47Z</dcterms:created>
  <dcterms:modified xsi:type="dcterms:W3CDTF">2020-10-15T02:55:18Z</dcterms:modified>
</cp:coreProperties>
</file>