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98" r:id="rId3"/>
    <p:sldId id="327" r:id="rId4"/>
    <p:sldId id="295" r:id="rId5"/>
    <p:sldId id="317" r:id="rId6"/>
    <p:sldId id="318" r:id="rId7"/>
    <p:sldId id="304" r:id="rId8"/>
    <p:sldId id="334" r:id="rId9"/>
    <p:sldId id="330" r:id="rId10"/>
    <p:sldId id="335" r:id="rId11"/>
    <p:sldId id="29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77" autoAdjust="0"/>
  </p:normalViewPr>
  <p:slideViewPr>
    <p:cSldViewPr>
      <p:cViewPr>
        <p:scale>
          <a:sx n="77" d="100"/>
          <a:sy n="77" d="100"/>
        </p:scale>
        <p:origin x="-11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8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2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20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54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6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69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48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4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91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2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7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7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microsoft.com/office/2007/relationships/hdphoto" Target="../media/hdphoto1.wdp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124744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CIENCIAS NATURALES 5° AÑO BÁSICO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31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28-10-2020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343397" y="118486"/>
            <a:ext cx="4608512" cy="16240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ASIGNATURA: CIENCIAS NATURALES 5°</a:t>
            </a:r>
          </a:p>
          <a:p>
            <a:pPr algn="ctr"/>
            <a:r>
              <a:rPr lang="es-CL" sz="2000" b="1" dirty="0" smtClean="0"/>
              <a:t>OA 11 Priorizado Nivel 1: IE3- IE4</a:t>
            </a:r>
          </a:p>
          <a:p>
            <a:pPr algn="ctr"/>
            <a:r>
              <a:rPr lang="es-CL" sz="2000" b="1" dirty="0" smtClean="0"/>
              <a:t>SEMANA 31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382634" y="1817885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sp>
        <p:nvSpPr>
          <p:cNvPr id="8" name="4 Rectángulo redondeado"/>
          <p:cNvSpPr/>
          <p:nvPr/>
        </p:nvSpPr>
        <p:spPr>
          <a:xfrm>
            <a:off x="3553050" y="5807432"/>
            <a:ext cx="5274989" cy="96187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las respuestas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</a:t>
            </a:r>
            <a:r>
              <a:rPr lang="es-CL" b="1" dirty="0" smtClean="0"/>
              <a:t>adelina.elgueta@colegio-jeanpiaget.cl</a:t>
            </a:r>
          </a:p>
          <a:p>
            <a:pPr algn="ctr"/>
            <a:r>
              <a:rPr lang="es-CL" dirty="0" smtClean="0"/>
              <a:t>Celular</a:t>
            </a:r>
            <a:r>
              <a:rPr lang="es-CL" dirty="0"/>
              <a:t>:  </a:t>
            </a:r>
            <a:r>
              <a:rPr lang="es-CL" b="1" dirty="0"/>
              <a:t>+56933639868</a:t>
            </a:r>
            <a:endParaRPr lang="es-CL" b="1" dirty="0" smtClean="0"/>
          </a:p>
        </p:txBody>
      </p:sp>
      <p:pic>
        <p:nvPicPr>
          <p:cNvPr id="10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23" y="494381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0" y="3590274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6705" y="2519607"/>
            <a:ext cx="873856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b="1" dirty="0" smtClean="0"/>
              <a:t>Nombra </a:t>
            </a:r>
            <a:r>
              <a:rPr lang="es-ES" b="1" dirty="0" smtClean="0"/>
              <a:t>al menos </a:t>
            </a:r>
            <a:r>
              <a:rPr lang="es-ES" b="1" dirty="0" smtClean="0"/>
              <a:t>2 conductas que ayuden al ahorro de energía.</a:t>
            </a:r>
          </a:p>
          <a:p>
            <a:pPr marL="342900" indent="-342900">
              <a:buAutoNum type="arabicPeriod"/>
            </a:pPr>
            <a:endParaRPr lang="es-ES" b="1" dirty="0"/>
          </a:p>
          <a:p>
            <a:r>
              <a:rPr lang="es-ES" b="1" dirty="0" smtClean="0"/>
              <a:t> </a:t>
            </a:r>
            <a:endParaRPr lang="es-ES" b="1" dirty="0"/>
          </a:p>
          <a:p>
            <a:pPr marL="342900" indent="-342900">
              <a:buAutoNum type="arabicPeriod"/>
            </a:pPr>
            <a:r>
              <a:rPr lang="es-ES" b="1" dirty="0" smtClean="0"/>
              <a:t>Explica y da 2 ejemplos de ¿Por qué la energía es tan importante en nuestra vida?</a:t>
            </a:r>
            <a:endParaRPr lang="es-ES" sz="1400" b="1" dirty="0" smtClean="0"/>
          </a:p>
          <a:p>
            <a:pPr marL="342900" indent="-342900">
              <a:buAutoNum type="arabicPeriod"/>
            </a:pP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702704"/>
              </p:ext>
            </p:extLst>
          </p:nvPr>
        </p:nvGraphicFramePr>
        <p:xfrm>
          <a:off x="467544" y="1196752"/>
          <a:ext cx="8136904" cy="4211172"/>
        </p:xfrm>
        <a:graphic>
          <a:graphicData uri="http://schemas.openxmlformats.org/drawingml/2006/table">
            <a:tbl>
              <a:tblPr firstRow="1" firstCol="1" bandRow="1"/>
              <a:tblGrid>
                <a:gridCol w="2575592"/>
                <a:gridCol w="5561312"/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Ciencias Naturales / 5° Año Básico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PROFESOR/A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Adelina Elgueta</a:t>
                      </a:r>
                      <a:r>
                        <a:rPr lang="es-CL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Cornejo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PRIORIZACIÓN NIVEL 1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(O</a:t>
                      </a:r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s-E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11)</a:t>
                      </a:r>
                      <a:r>
                        <a:rPr lang="es-ES" sz="14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Explicar la importancia de la energía eléctrica en la vida cotidiana y proponer medidas para promover su ahorro y su uso responsable.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IE3:</a:t>
                      </a:r>
                      <a:r>
                        <a:rPr lang="es-E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Explican los cambios de conductas destinadas a ahorrar energía eléctrica.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IE4:</a:t>
                      </a:r>
                      <a:r>
                        <a:rPr lang="es-E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Proporcionan ejemplos que ponen en evidencia la importancia de la energía eléctrica en nuestra civilización.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Energía</a:t>
                      </a:r>
                      <a:r>
                        <a:rPr lang="es-ES_tradnl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eléctrica y conductas de ahorro</a:t>
                      </a: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Explicar – Formular predicciones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Explicar la importancia de la energía eléctrica en nuestra vida y como podemos ayudar a cuidarla.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IE3: Explican los cambios de conductas destinadas a ahorrar energía eléctrica.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7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65983"/>
            <a:ext cx="8229600" cy="922114"/>
          </a:xfrm>
        </p:spPr>
        <p:txBody>
          <a:bodyPr/>
          <a:lstStyle/>
          <a:p>
            <a:r>
              <a:rPr lang="es-CL" dirty="0" smtClean="0">
                <a:latin typeface="Brush Script MT" panose="03060802040406070304" pitchFamily="66" charset="0"/>
              </a:rPr>
              <a:t>Reglas clases virtuales</a:t>
            </a:r>
            <a:endParaRPr lang="es-CL" dirty="0">
              <a:latin typeface="Brush Script MT" panose="03060802040406070304" pitchFamily="66" charset="0"/>
            </a:endParaRP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052736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rush Script MT" panose="03060802040406070304" pitchFamily="66" charset="0"/>
              </a:rPr>
              <a:t>El apoderado o adulto puede estar a su lado. Pero no debe interrumpir las clases. 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ootlight MT Light" panose="0204060206030A020304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 smtClean="0"/>
              <a:t>Importante:</a:t>
            </a:r>
            <a:endParaRPr lang="es-CL" dirty="0"/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76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1" y="151372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329287" y="2193993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242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28" y="3258855"/>
            <a:ext cx="160020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Llamada de flecha a la izquierda"/>
          <p:cNvSpPr/>
          <p:nvPr/>
        </p:nvSpPr>
        <p:spPr>
          <a:xfrm>
            <a:off x="4180027" y="3577363"/>
            <a:ext cx="4809491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libro, significa que debes </a:t>
            </a:r>
            <a:r>
              <a:rPr lang="es-CL" b="1" dirty="0">
                <a:solidFill>
                  <a:prstClr val="black"/>
                </a:solidFill>
              </a:rPr>
              <a:t>trabajar en tu libro de </a:t>
            </a:r>
            <a:r>
              <a:rPr lang="es-CL" b="1" dirty="0" smtClean="0">
                <a:solidFill>
                  <a:prstClr val="black"/>
                </a:solidFill>
              </a:rPr>
              <a:t>Ciencias Naturales </a:t>
            </a:r>
            <a:endParaRPr lang="es-CL" b="1" dirty="0">
              <a:solidFill>
                <a:prstClr val="black"/>
              </a:solidFill>
            </a:endParaRP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7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95878" y="404664"/>
            <a:ext cx="7344816" cy="7920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rgbClr val="4F81BD">
                    <a:lumMod val="50000"/>
                  </a:srgbClr>
                </a:solidFill>
              </a:rPr>
              <a:t>Objetivo de la clase: </a:t>
            </a:r>
          </a:p>
        </p:txBody>
      </p:sp>
      <p:sp>
        <p:nvSpPr>
          <p:cNvPr id="5" name="Elipse 4"/>
          <p:cNvSpPr/>
          <p:nvPr/>
        </p:nvSpPr>
        <p:spPr>
          <a:xfrm>
            <a:off x="695878" y="2132856"/>
            <a:ext cx="7344816" cy="216024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Explicar la importancia de la energía eléctrica en nuestra vida y como podemos ayudar a cuidarla.</a:t>
            </a:r>
          </a:p>
        </p:txBody>
      </p:sp>
    </p:spTree>
    <p:extLst>
      <p:ext uri="{BB962C8B-B14F-4D97-AF65-F5344CB8AC3E}">
        <p14:creationId xmlns:p14="http://schemas.microsoft.com/office/powerpoint/2010/main" val="25661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-66687" y="83732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792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251521" y="2240868"/>
            <a:ext cx="8484314" cy="219624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</a:rPr>
              <a:t>Nombra </a:t>
            </a:r>
            <a:r>
              <a:rPr lang="es-ES" sz="3600" dirty="0" smtClean="0">
                <a:solidFill>
                  <a:schemeClr val="tx1"/>
                </a:solidFill>
              </a:rPr>
              <a:t>conductas </a:t>
            </a:r>
            <a:r>
              <a:rPr lang="es-ES" sz="3600" dirty="0">
                <a:solidFill>
                  <a:schemeClr val="tx1"/>
                </a:solidFill>
              </a:rPr>
              <a:t>que nos ayuden al ahorro de energía.</a:t>
            </a:r>
          </a:p>
        </p:txBody>
      </p:sp>
      <p:pic>
        <p:nvPicPr>
          <p:cNvPr id="6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066" y="4005064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696744" cy="1143000"/>
          </a:xfrm>
        </p:spPr>
        <p:txBody>
          <a:bodyPr/>
          <a:lstStyle/>
          <a:p>
            <a:r>
              <a:rPr lang="es-CL" dirty="0" smtClean="0"/>
              <a:t>Motivación 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127" y="18864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25760" y="1712421"/>
            <a:ext cx="8676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solidFill>
                  <a:prstClr val="black"/>
                </a:solidFill>
              </a:rPr>
              <a:t>Ahora… Te invito a ver un video de</a:t>
            </a:r>
          </a:p>
          <a:p>
            <a:pPr algn="ctr"/>
            <a:r>
              <a:rPr lang="es-CL" sz="2800" b="1" dirty="0" smtClean="0"/>
              <a:t>Cuidemos la electricidad </a:t>
            </a:r>
          </a:p>
        </p:txBody>
      </p:sp>
      <p:pic>
        <p:nvPicPr>
          <p:cNvPr id="2050" name="Picture 2" descr="8 trucos con los enlaces de YouTube que deberías conocer - Lanzaware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1088"/>
            <a:ext cx="3192289" cy="191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503548" y="301292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dirty="0">
                <a:solidFill>
                  <a:srgbClr val="FF0000"/>
                </a:solidFill>
              </a:rPr>
              <a:t>https://www.youtube.com/watch?v=LyK3F7PLzAg</a:t>
            </a:r>
          </a:p>
        </p:txBody>
      </p:sp>
    </p:spTree>
    <p:extLst>
      <p:ext uri="{BB962C8B-B14F-4D97-AF65-F5344CB8AC3E}">
        <p14:creationId xmlns:p14="http://schemas.microsoft.com/office/powerpoint/2010/main" val="28577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▷ Libros: Imágenes Animadas, Gifs y Animaciones ¡100% GRATIS!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85" y="1252998"/>
            <a:ext cx="160020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e 5"/>
          <p:cNvSpPr/>
          <p:nvPr/>
        </p:nvSpPr>
        <p:spPr>
          <a:xfrm>
            <a:off x="1855233" y="1445256"/>
            <a:ext cx="100811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prstClr val="white"/>
                </a:solidFill>
              </a:rPr>
              <a:t>166</a:t>
            </a:r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7" name="2 Título"/>
          <p:cNvSpPr txBox="1">
            <a:spLocks/>
          </p:cNvSpPr>
          <p:nvPr/>
        </p:nvSpPr>
        <p:spPr>
          <a:xfrm>
            <a:off x="419221" y="109998"/>
            <a:ext cx="34881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dirty="0" smtClean="0">
                <a:solidFill>
                  <a:sysClr val="windowText" lastClr="000000"/>
                </a:solidFill>
              </a:rPr>
              <a:t>Desarrollo de la clase</a:t>
            </a:r>
            <a:endParaRPr lang="es-MX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537" y="63374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3888" y="109998"/>
            <a:ext cx="5418971" cy="6525344"/>
          </a:xfrm>
          <a:prstGeom prst="rect">
            <a:avLst/>
          </a:prstGeom>
        </p:spPr>
      </p:pic>
      <p:sp>
        <p:nvSpPr>
          <p:cNvPr id="10" name="Rectángulo redondeado 9"/>
          <p:cNvSpPr/>
          <p:nvPr/>
        </p:nvSpPr>
        <p:spPr>
          <a:xfrm>
            <a:off x="419220" y="4365104"/>
            <a:ext cx="2444125" cy="7200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Como grupo curso… analicemos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0"/>
            <a:ext cx="6496050" cy="4772025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755576" y="5301208"/>
            <a:ext cx="7704856" cy="13681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>
                <a:solidFill>
                  <a:schemeClr val="tx1"/>
                </a:solidFill>
              </a:rPr>
              <a:t>a. ¿De qué forma ha variado el consumo de energía eléctrica en Chile con el tiempo?</a:t>
            </a:r>
          </a:p>
          <a:p>
            <a:pPr algn="just"/>
            <a:r>
              <a:rPr lang="es-ES">
                <a:solidFill>
                  <a:schemeClr val="tx1"/>
                </a:solidFill>
              </a:rPr>
              <a:t>b. ¿Entre qué años el consumo de energía no varió sustancialmente?</a:t>
            </a:r>
          </a:p>
          <a:p>
            <a:pPr algn="just"/>
            <a:r>
              <a:rPr lang="es-ES">
                <a:solidFill>
                  <a:schemeClr val="tx1"/>
                </a:solidFill>
              </a:rPr>
              <a:t>c. ¿Qué cantidad de energía eléctrica estimas que se consumirá en Chile el año 2020?</a:t>
            </a:r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87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4399</TotalTime>
  <Words>509</Words>
  <Application>Microsoft Office PowerPoint</Application>
  <PresentationFormat>Presentación en pantalla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1_Tema de Office</vt:lpstr>
      <vt:lpstr>PLANIFICACIÓN  CLASES VIRTUALES CIENCIAS NATURALES 5° AÑO BÁSICO SEMANA N° 31 FECHA : 28-10-2020</vt:lpstr>
      <vt:lpstr>Presentación de PowerPoint</vt:lpstr>
      <vt:lpstr>Reglas clases virtuales</vt:lpstr>
      <vt:lpstr>Importante:</vt:lpstr>
      <vt:lpstr>Presentación de PowerPoint</vt:lpstr>
      <vt:lpstr>Inicio Activación Conocimientos Previos</vt:lpstr>
      <vt:lpstr>Motivación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163</cp:revision>
  <dcterms:created xsi:type="dcterms:W3CDTF">2020-07-06T03:06:52Z</dcterms:created>
  <dcterms:modified xsi:type="dcterms:W3CDTF">2020-10-22T23:02:14Z</dcterms:modified>
</cp:coreProperties>
</file>