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98" r:id="rId3"/>
    <p:sldId id="256" r:id="rId4"/>
    <p:sldId id="295" r:id="rId5"/>
    <p:sldId id="258" r:id="rId6"/>
    <p:sldId id="304" r:id="rId7"/>
    <p:sldId id="312" r:id="rId8"/>
    <p:sldId id="319" r:id="rId9"/>
    <p:sldId id="315" r:id="rId10"/>
    <p:sldId id="317" r:id="rId11"/>
    <p:sldId id="314" r:id="rId12"/>
    <p:sldId id="318" r:id="rId13"/>
    <p:sldId id="297" r:id="rId1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86477" autoAdjust="0"/>
  </p:normalViewPr>
  <p:slideViewPr>
    <p:cSldViewPr>
      <p:cViewPr varScale="1">
        <p:scale>
          <a:sx n="67" d="100"/>
          <a:sy n="67" d="100"/>
        </p:scale>
        <p:origin x="1208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forms/d/e/1FAIpQLSdCNvqYTMXnXYgB7JPopJazQEG5gJt0SOOB5-Zlp8EGUTxvvw/viewfor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hyperlink" Target="https://www.youtube.com/watch?v=G0d3YNl9y0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ww.youtube.com/watch?v=uxs7bY-Z6g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br>
              <a:rPr lang="es-CL" sz="2800" dirty="0"/>
            </a:br>
            <a:r>
              <a:rPr lang="es-CL" sz="2800" dirty="0"/>
              <a:t>SEMANA N°31</a:t>
            </a:r>
            <a:br>
              <a:rPr lang="es-CL" sz="2800" dirty="0"/>
            </a:br>
            <a:r>
              <a:rPr lang="es-CL" sz="2800" dirty="0"/>
              <a:t>FECHA :27/10/2020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-110769"/>
            <a:ext cx="8278635" cy="1330408"/>
          </a:xfrm>
        </p:spPr>
        <p:txBody>
          <a:bodyPr>
            <a:normAutofit/>
          </a:bodyPr>
          <a:lstStyle/>
          <a:p>
            <a:r>
              <a:rPr lang="es-MX" dirty="0"/>
              <a:t>Desarrollo de la clase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634475"/>
              </p:ext>
            </p:extLst>
          </p:nvPr>
        </p:nvGraphicFramePr>
        <p:xfrm>
          <a:off x="179512" y="1330408"/>
          <a:ext cx="8856984" cy="5194936"/>
        </p:xfrm>
        <a:graphic>
          <a:graphicData uri="http://schemas.openxmlformats.org/drawingml/2006/table">
            <a:tbl>
              <a:tblPr/>
              <a:tblGrid>
                <a:gridCol w="8856984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5194936">
                <a:tc>
                  <a:txBody>
                    <a:bodyPr/>
                    <a:lstStyle/>
                    <a:p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Indicador: </a:t>
                      </a: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 de evaluación: Reconocen diversos métodos para mejorar cada uno de los componentes de la condición física (fuerza, flexibilidad, resistencia y velocidad).</a:t>
                      </a:r>
                    </a:p>
                    <a:p>
                      <a:r>
                        <a:rPr lang="es-ES" sz="1800" b="1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Ejercicios de flexibilidad </a:t>
                      </a:r>
                    </a:p>
                    <a:p>
                      <a:endParaRPr lang="es-ES" sz="18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0849A12D-DDC7-42CD-BC47-52280A950B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8880"/>
            <a:ext cx="3912096" cy="260398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72AE77F-CE6D-4C6D-8588-B64B61DD82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348880"/>
            <a:ext cx="4399810" cy="260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78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-110769"/>
            <a:ext cx="8278635" cy="1330408"/>
          </a:xfrm>
        </p:spPr>
        <p:txBody>
          <a:bodyPr>
            <a:normAutofit/>
          </a:bodyPr>
          <a:lstStyle/>
          <a:p>
            <a:r>
              <a:rPr lang="es-MX" dirty="0"/>
              <a:t>Desarrollo de la clase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070576"/>
              </p:ext>
            </p:extLst>
          </p:nvPr>
        </p:nvGraphicFramePr>
        <p:xfrm>
          <a:off x="179512" y="1330408"/>
          <a:ext cx="8856984" cy="5194936"/>
        </p:xfrm>
        <a:graphic>
          <a:graphicData uri="http://schemas.openxmlformats.org/drawingml/2006/table">
            <a:tbl>
              <a:tblPr/>
              <a:tblGrid>
                <a:gridCol w="8856984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5194936">
                <a:tc>
                  <a:txBody>
                    <a:bodyPr/>
                    <a:lstStyle/>
                    <a:p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Indicador: </a:t>
                      </a: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 de evaluación: Reconocen diversos métodos para mejorar cada uno de los componentes de la condición física (fuerza, flexibilidad, resistencia y velocidad).</a:t>
                      </a:r>
                    </a:p>
                    <a:p>
                      <a:endParaRPr lang="es-ES" sz="1800" b="1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s-ES" sz="1800" b="1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Ejercicios de flexibilidad </a:t>
                      </a:r>
                    </a:p>
                    <a:p>
                      <a:endParaRPr lang="es-ES" sz="18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837DD7CF-9F40-4223-9207-ADB7CE5F64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44482"/>
            <a:ext cx="4506163" cy="218311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0E9EFDC-0504-45F6-B943-4146714B87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895" y="3344482"/>
            <a:ext cx="4199964" cy="218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23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552926" y="710071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 5° BÁSICO </a:t>
            </a:r>
          </a:p>
          <a:p>
            <a:pPr algn="ctr"/>
            <a:r>
              <a:rPr lang="es-CL" sz="2000" b="1" dirty="0"/>
              <a:t>ASIGNATURA EDUCACIÓN FÍSICA </a:t>
            </a:r>
          </a:p>
          <a:p>
            <a:pPr algn="ctr"/>
            <a:r>
              <a:rPr lang="es-CL" sz="2000" b="1" dirty="0"/>
              <a:t>SEMANA 31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5521731" y="4564267"/>
            <a:ext cx="3384376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pPr algn="ctr"/>
            <a:r>
              <a:rPr lang="es-CL" dirty="0"/>
              <a:t>Correo: marcos.lucero@colegio-jeanpiaget.cl</a:t>
            </a:r>
          </a:p>
          <a:p>
            <a:pPr algn="ctr"/>
            <a:r>
              <a:rPr lang="es-CL" dirty="0"/>
              <a:t>Celular:+56964515300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04077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77578" y="1020850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403595A-1E1C-4956-95B5-F23C1CC5329F}"/>
              </a:ext>
            </a:extLst>
          </p:cNvPr>
          <p:cNvSpPr txBox="1"/>
          <p:nvPr/>
        </p:nvSpPr>
        <p:spPr>
          <a:xfrm>
            <a:off x="683568" y="2420888"/>
            <a:ext cx="72008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000" b="1" dirty="0"/>
              <a:t>Ticket de salida online</a:t>
            </a:r>
          </a:p>
          <a:p>
            <a:r>
              <a:rPr lang="es-CL" dirty="0"/>
              <a:t> </a:t>
            </a:r>
            <a:r>
              <a:rPr lang="es-CL" dirty="0">
                <a:hlinkClick r:id="rId4"/>
              </a:rPr>
              <a:t>https://docs.google.com/forms/d/e/1FAIpQLSdCNvqYTMXnXYgB7JPopJazQEG5gJt0SOOB5-Zlp8EGUTxvvw/viewform</a:t>
            </a:r>
            <a:r>
              <a:rPr lang="es-CL" dirty="0"/>
              <a:t>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468918"/>
              </p:ext>
            </p:extLst>
          </p:nvPr>
        </p:nvGraphicFramePr>
        <p:xfrm>
          <a:off x="374243" y="836712"/>
          <a:ext cx="8136904" cy="5709440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62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Educación Física  / 5° Básico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1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</a:t>
                      </a:r>
                      <a:endParaRPr lang="es-CL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Marcos Lucero Lizama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88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s-ES_tradnl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OA6</a:t>
                      </a:r>
                      <a:r>
                        <a:rPr lang="es-ES_tradn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Ejecutar actividades físicas de intensidad moderada a vigorosa que desarrollen la condición física por medio de la práctica de ejercicios de resistencia cardiovascular, fuerza, flexibilidad y velocidad, estableciendo metas de superación personal.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684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Reconocen diversos métodos para mejorar cada uno de los componentes de la condición física (fuerza, flexibilidad, resistencia y velocidad).</a:t>
                      </a:r>
                    </a:p>
                    <a:p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2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Ejecutar/habilidades motrices </a:t>
                      </a:r>
                      <a:endParaRPr lang="es-CL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25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Reconocen diversos métodos para mejorar cada uno de los componentes de la condición física (fuerza, flexibilidad, resistencia y velocidad).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255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1" dirty="0">
                          <a:effectLst/>
                          <a:latin typeface="+mn-lt"/>
                        </a:rPr>
                        <a:t>EVALUACIÓN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1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evaluará a través del</a:t>
                      </a:r>
                      <a:r>
                        <a:rPr lang="es-ES_tradnl" sz="1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ticket de salida </a:t>
                      </a:r>
                      <a:endParaRPr lang="es-CL" sz="18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CL" dirty="0"/>
              <a:t>Reglas clases virtuales</a:t>
            </a:r>
          </a:p>
        </p:txBody>
      </p:sp>
      <p:sp>
        <p:nvSpPr>
          <p:cNvPr id="6" name="Marcador de contenido 2"/>
          <p:cNvSpPr txBox="1">
            <a:spLocks noGrp="1"/>
          </p:cNvSpPr>
          <p:nvPr>
            <p:ph idx="1"/>
          </p:nvPr>
        </p:nvSpPr>
        <p:spPr>
          <a:xfrm>
            <a:off x="251520" y="1196752"/>
            <a:ext cx="8640960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Cuando inicies sesión debes mantener la cámara encendida.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Debes mantener el micrófono apagado y sólo activarlo cuando respondas a la lista, te hagan alguna pregunta o tengas alguna duda.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Preséntate con vestimenta adecuada para la clase.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lang="es-MX" sz="2800" dirty="0">
                <a:solidFill>
                  <a:srgbClr val="002060"/>
                </a:solidFill>
              </a:rPr>
              <a:t>Presentarse con los materiales necesarios para </a:t>
            </a:r>
            <a:r>
              <a:rPr lang="es-MX" sz="2800">
                <a:solidFill>
                  <a:srgbClr val="002060"/>
                </a:solidFill>
              </a:rPr>
              <a:t>la clase.</a:t>
            </a: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El chat es sólo para escribir alguna pregunta o duda que tengas.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No consumas alimentos mientras estés en clases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9" name="8 Llamada de flecha a la izquierda"/>
          <p:cNvSpPr/>
          <p:nvPr/>
        </p:nvSpPr>
        <p:spPr>
          <a:xfrm>
            <a:off x="3917088" y="2704468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animación, significa que debes </a:t>
            </a:r>
            <a:r>
              <a:rPr lang="es-CL" b="1" dirty="0">
                <a:solidFill>
                  <a:prstClr val="black"/>
                </a:solidFill>
              </a:rPr>
              <a:t>realizar los ejercicios de la guía.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9F0E1B3-DEF3-4885-9ED3-4D895BDD3E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511008"/>
            <a:ext cx="209550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32682" y="38427"/>
            <a:ext cx="8278635" cy="1330408"/>
          </a:xfrm>
        </p:spPr>
        <p:txBody>
          <a:bodyPr>
            <a:normAutofit/>
          </a:bodyPr>
          <a:lstStyle/>
          <a:p>
            <a:r>
              <a:rPr lang="es-CL" sz="3200" dirty="0"/>
              <a:t>Inicio</a:t>
            </a:r>
            <a:br>
              <a:rPr lang="es-CL" sz="3200" dirty="0"/>
            </a:br>
            <a:r>
              <a:rPr lang="es-CL" sz="3200" dirty="0"/>
              <a:t>Activación Conocimientos Previos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49196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160286"/>
              </p:ext>
            </p:extLst>
          </p:nvPr>
        </p:nvGraphicFramePr>
        <p:xfrm>
          <a:off x="391030" y="1407262"/>
          <a:ext cx="8484314" cy="5029200"/>
        </p:xfrm>
        <a:graphic>
          <a:graphicData uri="http://schemas.openxmlformats.org/drawingml/2006/table">
            <a:tbl>
              <a:tblPr/>
              <a:tblGrid>
                <a:gridCol w="8484314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4800509"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Capacidades físicas básicas  </a:t>
                      </a:r>
                    </a:p>
                    <a:p>
                      <a:pPr algn="ctr"/>
                      <a:endParaRPr lang="es-ES" sz="1800" b="0" i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https://www.youtube.com/watch?v=G0d3YNl9y0k</a:t>
                      </a: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00490693-50E1-4D64-BD21-1FA6DF7176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396" y="2378479"/>
            <a:ext cx="6557205" cy="383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8811" y="-221538"/>
            <a:ext cx="8278635" cy="1330408"/>
          </a:xfrm>
        </p:spPr>
        <p:txBody>
          <a:bodyPr>
            <a:normAutofit/>
          </a:bodyPr>
          <a:lstStyle/>
          <a:p>
            <a:r>
              <a:rPr lang="es-MX" dirty="0"/>
              <a:t>Desarrollo de la clase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055806"/>
              </p:ext>
            </p:extLst>
          </p:nvPr>
        </p:nvGraphicFramePr>
        <p:xfrm>
          <a:off x="48528" y="1094396"/>
          <a:ext cx="8856984" cy="5194936"/>
        </p:xfrm>
        <a:graphic>
          <a:graphicData uri="http://schemas.openxmlformats.org/drawingml/2006/table">
            <a:tbl>
              <a:tblPr/>
              <a:tblGrid>
                <a:gridCol w="8856984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5194936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413CF84A-53DE-41D5-9F8B-3B9AD802A6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8" y="1108870"/>
            <a:ext cx="8839200" cy="516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96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8811" y="-221538"/>
            <a:ext cx="8278635" cy="1330408"/>
          </a:xfrm>
        </p:spPr>
        <p:txBody>
          <a:bodyPr>
            <a:normAutofit/>
          </a:bodyPr>
          <a:lstStyle/>
          <a:p>
            <a:r>
              <a:rPr lang="es-MX" dirty="0"/>
              <a:t>Desarrollo de la clase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437333"/>
              </p:ext>
            </p:extLst>
          </p:nvPr>
        </p:nvGraphicFramePr>
        <p:xfrm>
          <a:off x="48528" y="1094396"/>
          <a:ext cx="8856984" cy="5194936"/>
        </p:xfrm>
        <a:graphic>
          <a:graphicData uri="http://schemas.openxmlformats.org/drawingml/2006/table">
            <a:tbl>
              <a:tblPr/>
              <a:tblGrid>
                <a:gridCol w="8856984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5194936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Indicador: Reconocen diversos métodos para mejorar cada uno de los componentes de la condición física (fuerza, flexibilidad, resistencia y velocidad).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r>
                        <a:rPr lang="es-E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Fuerza: </a:t>
                      </a: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Capacidad física para vencer o soportar una resistencia, estrechamente vinculada al funcionamiento del sistema muscular.</a:t>
                      </a:r>
                    </a:p>
                    <a:p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Resistencia: </a:t>
                      </a:r>
                      <a:r>
                        <a:rPr lang="es-ES" sz="1800" dirty="0">
                          <a:latin typeface="+mn-lt"/>
                        </a:rPr>
                        <a:t>La resistencia es la capacidad de mantener un esfuerzo de forma eficaz durante el mayor tiempo posible.</a:t>
                      </a:r>
                    </a:p>
                    <a:p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r>
                        <a:rPr lang="es-E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Flexibilidad</a:t>
                      </a: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:</a:t>
                      </a:r>
                      <a:r>
                        <a:rPr lang="es-ES" sz="18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es-ES" sz="1800" b="0" i="0" kern="12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capacidad de mover los músculos y las articulaciones en toda gama de movimientos en el máximo recorrido articular, vinculada al sistema osteoarticular y muscular.</a:t>
                      </a:r>
                    </a:p>
                    <a:p>
                      <a:endParaRPr lang="es-ES" sz="1800" b="0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Velocidad: </a:t>
                      </a:r>
                      <a:r>
                        <a:rPr lang="es-ES" sz="18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</a:t>
                      </a:r>
                      <a:r>
                        <a:rPr lang="es-ES" sz="1800" b="0" i="0" kern="12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capacidad física para realizar acciones musculares en un mínimo de tiempo y con el máximo de eficacia, estrechamente vinculado al funcionamiento del sistema neuromuscular.</a:t>
                      </a: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5902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8811" y="-221538"/>
            <a:ext cx="8278635" cy="1330408"/>
          </a:xfrm>
        </p:spPr>
        <p:txBody>
          <a:bodyPr>
            <a:normAutofit/>
          </a:bodyPr>
          <a:lstStyle/>
          <a:p>
            <a:r>
              <a:rPr lang="es-MX" dirty="0"/>
              <a:t>Desarrollo de la clase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679632"/>
              </p:ext>
            </p:extLst>
          </p:nvPr>
        </p:nvGraphicFramePr>
        <p:xfrm>
          <a:off x="39636" y="836712"/>
          <a:ext cx="8856984" cy="5852160"/>
        </p:xfrm>
        <a:graphic>
          <a:graphicData uri="http://schemas.openxmlformats.org/drawingml/2006/table">
            <a:tbl>
              <a:tblPr/>
              <a:tblGrid>
                <a:gridCol w="8856984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5194936">
                <a:tc>
                  <a:txBody>
                    <a:bodyPr/>
                    <a:lstStyle/>
                    <a:p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Indicador: </a:t>
                      </a: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Reconocen diversos métodos para mejorar cada uno de los componentes de la condición física (fuerza, flexibilidad, resistencia y velocidad).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Video explica los cuidados al realizar el ejercicio : </a:t>
                      </a: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4"/>
                        </a:rPr>
                        <a:t>https://www.youtube.com/watch?v=uxs7bY-Z6gs</a:t>
                      </a: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1.-Ejercicio </a:t>
                      </a:r>
                      <a:r>
                        <a:rPr lang="es-ES" sz="1800" b="1" i="0" u="sng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Plancha toque de hombros</a:t>
                      </a: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2.-Realizar 12 toques de hombros 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4.-Realizar 16 toques de hombros 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5.-Realizar 20 toques de hombros  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r>
                        <a:rPr lang="es-ES" sz="1800" dirty="0">
                          <a:latin typeface="+mn-lt"/>
                        </a:rPr>
                        <a:t>¿Cuáles son los cuidados que se deben tener al realizar</a:t>
                      </a:r>
                    </a:p>
                    <a:p>
                      <a:r>
                        <a:rPr lang="es-ES" sz="1800" dirty="0">
                          <a:latin typeface="+mn-lt"/>
                        </a:rPr>
                        <a:t> el ejercicio?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3.-</a:t>
                      </a:r>
                      <a:endParaRPr lang="es-E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2E423A39-129E-4918-8361-9F4A4774B9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008" y="2069420"/>
            <a:ext cx="3963438" cy="281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8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/>
          </a:bodyPr>
          <a:lstStyle/>
          <a:p>
            <a:r>
              <a:rPr lang="es-CL" dirty="0"/>
              <a:t>Desarrollo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126569"/>
              </p:ext>
            </p:extLst>
          </p:nvPr>
        </p:nvGraphicFramePr>
        <p:xfrm>
          <a:off x="107504" y="1308524"/>
          <a:ext cx="8928992" cy="5444997"/>
        </p:xfrm>
        <a:graphic>
          <a:graphicData uri="http://schemas.openxmlformats.org/drawingml/2006/table">
            <a:tbl>
              <a:tblPr/>
              <a:tblGrid>
                <a:gridCol w="8928992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54449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 de evaluación: Reconocen diversos métodos para mejorar cada uno de los componentes de la condición física (fuerza, flexibilidad, resistencia y velocidad).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>
                          <a:latin typeface="+mn-lt"/>
                        </a:rPr>
                        <a:t>1.-Realizar Skipping en el lugar para </a:t>
                      </a:r>
                      <a:r>
                        <a:rPr lang="es-E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valorar su condición física. </a:t>
                      </a:r>
                      <a:endParaRPr lang="es-CL" sz="20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>
                          <a:latin typeface="+mn-lt"/>
                        </a:rPr>
                        <a:t>2.-Realizar Skipping en el lugar por 10 segundos.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>
                          <a:latin typeface="+mn-lt"/>
                        </a:rPr>
                        <a:t>3.-Realizar Skipping en el lugar por 15 segundos.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>
                          <a:latin typeface="+mn-lt"/>
                        </a:rPr>
                        <a:t>4.-Realizar Skipping en el lugar por 20 segundos.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>
                          <a:latin typeface="+mn-lt"/>
                        </a:rPr>
                        <a:t>5.-Repetir el ejercicio 3 veces.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07E21CAD-08D9-4D6D-AAE2-9D59A6683A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552578"/>
            <a:ext cx="3960440" cy="302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119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3077</TotalTime>
  <Words>752</Words>
  <Application>Microsoft Office PowerPoint</Application>
  <PresentationFormat>Presentación en pantalla (4:3)</PresentationFormat>
  <Paragraphs>102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Calibri</vt:lpstr>
      <vt:lpstr>Century Gothic</vt:lpstr>
      <vt:lpstr>Times New Roman</vt:lpstr>
      <vt:lpstr>Wingdings 2</vt:lpstr>
      <vt:lpstr>Wingdings 3</vt:lpstr>
      <vt:lpstr>Tema de Office</vt:lpstr>
      <vt:lpstr>1_Tema de Office</vt:lpstr>
      <vt:lpstr>PLANIFICACIÓN  CLASES VIRTUALES SEMANA N°31 FECHA :27/10/2020</vt:lpstr>
      <vt:lpstr>Presentación de PowerPoint</vt:lpstr>
      <vt:lpstr>Reglas clases virtuales</vt:lpstr>
      <vt:lpstr>Importante:</vt:lpstr>
      <vt:lpstr>Inicio Activación Conocimientos Previos</vt:lpstr>
      <vt:lpstr>Desarrollo de la clase</vt:lpstr>
      <vt:lpstr>Desarrollo de la clase</vt:lpstr>
      <vt:lpstr>Desarrollo de la clase</vt:lpstr>
      <vt:lpstr>Desarrollo </vt:lpstr>
      <vt:lpstr>Desarrollo de la clase</vt:lpstr>
      <vt:lpstr>Desarrollo de la clase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sebastian lucero</cp:lastModifiedBy>
  <cp:revision>163</cp:revision>
  <dcterms:created xsi:type="dcterms:W3CDTF">2020-07-06T03:06:52Z</dcterms:created>
  <dcterms:modified xsi:type="dcterms:W3CDTF">2020-10-20T00:13:08Z</dcterms:modified>
</cp:coreProperties>
</file>