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43" r:id="rId10"/>
    <p:sldId id="342" r:id="rId11"/>
    <p:sldId id="316" r:id="rId12"/>
    <p:sldId id="324" r:id="rId13"/>
    <p:sldId id="331" r:id="rId14"/>
    <p:sldId id="320" r:id="rId15"/>
    <p:sldId id="344" r:id="rId16"/>
    <p:sldId id="345" r:id="rId17"/>
    <p:sldId id="346" r:id="rId18"/>
    <p:sldId id="347" r:id="rId19"/>
    <p:sldId id="349" r:id="rId20"/>
    <p:sldId id="350" r:id="rId21"/>
    <p:sldId id="351" r:id="rId22"/>
    <p:sldId id="352" r:id="rId23"/>
    <p:sldId id="348" r:id="rId24"/>
    <p:sldId id="297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NSMUM1qBdk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4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tm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26 al 30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MX" dirty="0"/>
              <a:t>Zonas naturales y las características de su población 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es-MX" dirty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Caracterizar los rasgos más relevantes de la población y explicar cómo el entorno influye en los modos de vida de las personas en cada zona natural.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pon mucha atención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www.youtube.com/watch?v=SNSMUM1qBdk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" y="1772816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1840" y="692696"/>
            <a:ext cx="2669888" cy="1059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 un recurso natural?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211960" y="2688557"/>
            <a:ext cx="2664296" cy="106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¿Qué tipos de recursos podemos encontrar?</a:t>
            </a:r>
          </a:p>
          <a:p>
            <a:pPr algn="ctr"/>
            <a:endParaRPr lang="es-MX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923928" y="4940803"/>
            <a:ext cx="2664296" cy="106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¿Cómo crees tu que podemos cuidar los recursos no renovables?</a:t>
            </a:r>
          </a:p>
          <a:p>
            <a:pPr algn="ctr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s-MX" sz="2800" dirty="0" smtClean="0"/>
              <a:t> </a:t>
            </a:r>
            <a:r>
              <a:rPr lang="es-MX" sz="2800" dirty="0"/>
              <a:t>de tu libro, </a:t>
            </a:r>
            <a:r>
              <a:rPr lang="es-MX" sz="2800" dirty="0" smtClean="0"/>
              <a:t>se presenta la siguiente información: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88552"/>
            <a:ext cx="5184576" cy="5739671"/>
          </a:xfrm>
        </p:spPr>
      </p:pic>
      <p:sp>
        <p:nvSpPr>
          <p:cNvPr id="6" name="5 Rectángulo"/>
          <p:cNvSpPr/>
          <p:nvPr/>
        </p:nvSpPr>
        <p:spPr>
          <a:xfrm>
            <a:off x="400050" y="1988840"/>
            <a:ext cx="244341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tipo de recurso se está explotando?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394727" y="3789040"/>
            <a:ext cx="244341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¿Es un recurso limitado o ilimitado?, ¿por qué piensas eso?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2795202" cy="96968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28</a:t>
            </a:r>
            <a:r>
              <a:rPr lang="es-MX" sz="2800" dirty="0" smtClean="0"/>
              <a:t> de tu libro: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" y="40466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8486"/>
            <a:ext cx="5749164" cy="2844450"/>
          </a:xfr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" y="2612515"/>
            <a:ext cx="4286559" cy="2855021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573016"/>
            <a:ext cx="4860032" cy="2780928"/>
          </a:xfrm>
          <a:prstGeom prst="rect">
            <a:avLst/>
          </a:prstGeom>
        </p:spPr>
      </p:pic>
      <p:pic>
        <p:nvPicPr>
          <p:cNvPr id="12" name="3 Marcador de contenido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" y="5467536"/>
            <a:ext cx="2695951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3263254" cy="96968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30</a:t>
            </a:r>
            <a:r>
              <a:rPr lang="es-MX" sz="2800" dirty="0" smtClean="0"/>
              <a:t>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27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93" y="19275"/>
            <a:ext cx="6012160" cy="6811399"/>
          </a:xfrm>
        </p:spPr>
      </p:pic>
    </p:spTree>
    <p:extLst>
      <p:ext uri="{BB962C8B-B14F-4D97-AF65-F5344CB8AC3E}">
        <p14:creationId xmlns:p14="http://schemas.microsoft.com/office/powerpoint/2010/main" val="1444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2435162" cy="897675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31</a:t>
            </a:r>
            <a:r>
              <a:rPr lang="es-MX" sz="2800" dirty="0" smtClean="0"/>
              <a:t> de tu libro: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6671"/>
            <a:ext cx="3600400" cy="5702648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244"/>
            <a:ext cx="2016224" cy="6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3011226" cy="1113699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32</a:t>
            </a:r>
            <a:r>
              <a:rPr lang="es-MX" sz="2800" dirty="0" smtClean="0"/>
              <a:t> de tu libro</a:t>
            </a:r>
            <a:r>
              <a:rPr lang="es-MX" sz="2800" dirty="0"/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90064"/>
            <a:ext cx="4464496" cy="551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0" y="9521"/>
            <a:ext cx="4896544" cy="444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1986133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187624" y="4941168"/>
            <a:ext cx="37444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 partir de la observación de los mapas: ¿en qué zona de Chile se concentra la explotación forestal y dónde la energía solar?, ¿a qué atribuyen eso?</a:t>
            </a:r>
          </a:p>
        </p:txBody>
      </p:sp>
    </p:spTree>
    <p:extLst>
      <p:ext uri="{BB962C8B-B14F-4D97-AF65-F5344CB8AC3E}">
        <p14:creationId xmlns:p14="http://schemas.microsoft.com/office/powerpoint/2010/main" val="35339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84" y="1174899"/>
            <a:ext cx="3448372" cy="5686789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90872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33</a:t>
            </a:r>
            <a:r>
              <a:rPr lang="es-MX" sz="2800" dirty="0" smtClean="0"/>
              <a:t> de tu libro</a:t>
            </a:r>
            <a:r>
              <a:rPr lang="es-MX" sz="2800" dirty="0"/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0" y="69269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"/>
            <a:ext cx="216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36145"/>
              </p:ext>
            </p:extLst>
          </p:nvPr>
        </p:nvGraphicFramePr>
        <p:xfrm>
          <a:off x="395536" y="777225"/>
          <a:ext cx="8496944" cy="5529469"/>
        </p:xfrm>
        <a:graphic>
          <a:graphicData uri="http://schemas.openxmlformats.org/drawingml/2006/table">
            <a:tbl>
              <a:tblPr firstRow="1" firstCol="1" bandRow="1"/>
              <a:tblGrid>
                <a:gridCol w="2124236"/>
                <a:gridCol w="6372708"/>
              </a:tblGrid>
              <a:tr h="407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09 :Caracterizar las grandes zonas de Chile y sus paisajes (Norte Grande, Norte Chico, Zona Central, Zona Sur y Zona Austral), considerando ubicación, clima (temperatura y precipitaciones), relieve, hidrografía, población y recursos naturales, entre otros.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Identifican la presencia y distribución de los principales recursos existentes en cada zona natural.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 naturales y sus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recursos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Caracterizar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los rasgos más relevantes de la población y explicar cómo el entorno influye en los modos de vida de las personas en cada zona natural.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30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90872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34</a:t>
            </a:r>
            <a:r>
              <a:rPr lang="es-MX" sz="2800" dirty="0" smtClean="0"/>
              <a:t> de tu libro</a:t>
            </a:r>
            <a:r>
              <a:rPr lang="es-MX" sz="2800" dirty="0"/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0" y="69269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90" y="1"/>
            <a:ext cx="3398618" cy="4725144"/>
          </a:xfr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123728" cy="6858000"/>
          </a:xfrm>
          <a:prstGeom prst="rect">
            <a:avLst/>
          </a:prstGeo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9444"/>
            <a:ext cx="3451208" cy="24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90872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35</a:t>
            </a:r>
            <a:r>
              <a:rPr lang="es-MX" sz="2800" dirty="0" smtClean="0"/>
              <a:t> de tu libro</a:t>
            </a:r>
            <a:r>
              <a:rPr lang="es-MX" sz="2800" dirty="0"/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0" y="69269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787"/>
            <a:ext cx="3888433" cy="6728969"/>
          </a:xfr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944216" cy="688388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3789040"/>
            <a:ext cx="262778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qué zonas naturales se concentra la actividad agrícola? ¿cuál es la región con mayor producción?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42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299161"/>
            <a:ext cx="8003232" cy="508918"/>
          </a:xfrm>
        </p:spPr>
        <p:txBody>
          <a:bodyPr>
            <a:noAutofit/>
          </a:bodyPr>
          <a:lstStyle/>
          <a:p>
            <a:pPr algn="l"/>
            <a:r>
              <a:rPr lang="es-MX" sz="2000" dirty="0" smtClean="0"/>
              <a:t>1) ¿Qué recurso natural se encuentra en las imágenes?</a:t>
            </a:r>
            <a:endParaRPr lang="es-MX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9" y="1865135"/>
            <a:ext cx="3600400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Qué son y cuáles son los Recursos Naturale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76" y="1844824"/>
            <a:ext cx="3600400" cy="233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22" y="4334507"/>
            <a:ext cx="3600400" cy="23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7358"/>
            <a:ext cx="3600400" cy="235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2029856" y="31797"/>
            <a:ext cx="4846400" cy="8049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31</a:t>
            </a:r>
            <a:endParaRPr lang="es-CL" sz="20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03110" y="87457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1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96" y="4201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5" y="42010"/>
            <a:ext cx="1059525" cy="91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04" y="5733256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692696"/>
            <a:ext cx="71885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000" dirty="0" smtClean="0"/>
          </a:p>
          <a:p>
            <a:r>
              <a:rPr lang="es-CL" sz="2800" dirty="0" smtClean="0"/>
              <a:t>2) ¿Cuál es el recurso natural más importante para nuestro país? ¿Por qué?</a:t>
            </a:r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2800" dirty="0" smtClean="0"/>
              <a:t>3) </a:t>
            </a:r>
            <a:r>
              <a:rPr lang="es-MX" sz="2800" dirty="0"/>
              <a:t>¿En qué zona viven ustedes?, ¿qué recursos se explotan en su localidad?, ¿cómo lo saben?</a:t>
            </a:r>
            <a:endParaRPr lang="es-CL" sz="28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57192"/>
            <a:ext cx="1864936" cy="18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07" y="5373216"/>
            <a:ext cx="3171010" cy="14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96" y="4201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877" y="188640"/>
            <a:ext cx="8229600" cy="1143000"/>
          </a:xfrm>
        </p:spPr>
        <p:txBody>
          <a:bodyPr/>
          <a:lstStyle/>
          <a:p>
            <a:r>
              <a:rPr lang="es-MX" dirty="0" smtClean="0"/>
              <a:t>Zonas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algn="just"/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El territorio chileno se divide en cinco grandes 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Norte Grande, Norte Chico, Zona Central, Zona Sur y Zona Austral.</a:t>
            </a:r>
            <a:b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Se caracterizan por los elementos físicos que las forman, que a su vez las diferencian entre sí.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27305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74398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8" y="5349478"/>
            <a:ext cx="1508522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URSOS MINEROS DE CHILE: junio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97"/>
            <a:ext cx="4955566" cy="68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580</Words>
  <Application>Microsoft Office PowerPoint</Application>
  <PresentationFormat>Presentación en pantalla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PLANIFICACIÓN  CLASES VIRTUALES HISTORIA, GEOGRAFÍA Y CS. SOCIALES 5°A SEMANA N° 31 FECHA : 26 al 30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Zonas Naturales</vt:lpstr>
      <vt:lpstr>Presentación de PowerPoint</vt:lpstr>
      <vt:lpstr>Zonas naturales y las características de su población </vt:lpstr>
      <vt:lpstr>Observemos con mucha atención el siguiente video, pon mucha atención de lo que allí se presenta:</vt:lpstr>
      <vt:lpstr>Presentación de PowerPoint</vt:lpstr>
      <vt:lpstr>En la página 26 de tu libro, se presenta la siguiente información:</vt:lpstr>
      <vt:lpstr>En la página 28 de tu libro:</vt:lpstr>
      <vt:lpstr>En la página 30:</vt:lpstr>
      <vt:lpstr>En la página 31 de tu libro:</vt:lpstr>
      <vt:lpstr>En la página 32 de tu libro:</vt:lpstr>
      <vt:lpstr>Presentación de PowerPoint</vt:lpstr>
      <vt:lpstr>En la página 33 de tu libro:</vt:lpstr>
      <vt:lpstr>En la página 34 de tu libro:</vt:lpstr>
      <vt:lpstr>En la página 35 de tu libro:</vt:lpstr>
      <vt:lpstr>1) ¿Qué recurso natural se encuentra en las imágenes?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150</cp:revision>
  <dcterms:created xsi:type="dcterms:W3CDTF">2020-07-06T03:06:52Z</dcterms:created>
  <dcterms:modified xsi:type="dcterms:W3CDTF">2020-10-23T17:41:22Z</dcterms:modified>
</cp:coreProperties>
</file>