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10" r:id="rId3"/>
    <p:sldId id="256" r:id="rId4"/>
    <p:sldId id="336" r:id="rId5"/>
    <p:sldId id="258" r:id="rId6"/>
    <p:sldId id="334" r:id="rId7"/>
    <p:sldId id="288" r:id="rId8"/>
    <p:sldId id="352" r:id="rId9"/>
    <p:sldId id="353" r:id="rId10"/>
    <p:sldId id="363" r:id="rId11"/>
    <p:sldId id="364" r:id="rId12"/>
    <p:sldId id="365" r:id="rId13"/>
    <p:sldId id="360" r:id="rId14"/>
    <p:sldId id="361" r:id="rId15"/>
    <p:sldId id="355" r:id="rId16"/>
    <p:sldId id="366" r:id="rId17"/>
    <p:sldId id="356" r:id="rId18"/>
    <p:sldId id="357" r:id="rId19"/>
    <p:sldId id="358" r:id="rId20"/>
    <p:sldId id="367" r:id="rId21"/>
    <p:sldId id="368" r:id="rId22"/>
    <p:sldId id="369" r:id="rId23"/>
    <p:sldId id="273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64" d="100"/>
          <a:sy n="64" d="100"/>
        </p:scale>
        <p:origin x="-158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Fjn6f2e3K74qVCBm7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27 de </a:t>
            </a:r>
            <a:r>
              <a:rPr lang="es-CL" sz="2800" dirty="0" smtClean="0"/>
              <a:t>OCTUBRE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4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¿Cuántos cuadrados habrán en el quinto paso?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32372" r="48102" b="21154"/>
          <a:stretch/>
        </p:blipFill>
        <p:spPr bwMode="auto">
          <a:xfrm>
            <a:off x="395536" y="1700808"/>
            <a:ext cx="5040560" cy="29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0" t="33894" r="6752" b="17708"/>
          <a:stretch/>
        </p:blipFill>
        <p:spPr bwMode="auto">
          <a:xfrm>
            <a:off x="5395303" y="1756603"/>
            <a:ext cx="3716613" cy="29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86138" r="26394" b="6931"/>
          <a:stretch/>
        </p:blipFill>
        <p:spPr bwMode="auto">
          <a:xfrm>
            <a:off x="395536" y="5475185"/>
            <a:ext cx="6424247" cy="50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56" y="419679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9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Recordemos…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21474" r="6297" b="10257"/>
          <a:stretch/>
        </p:blipFill>
        <p:spPr bwMode="auto">
          <a:xfrm>
            <a:off x="323528" y="1700808"/>
            <a:ext cx="847327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56" y="4725144"/>
            <a:ext cx="1609485" cy="1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3339" y="2948058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¡ALERTA!</a:t>
            </a:r>
            <a:endParaRPr lang="es-C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188640"/>
            <a:ext cx="888826" cy="115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34722" r="26599" b="17361"/>
          <a:stretch/>
        </p:blipFill>
        <p:spPr bwMode="auto">
          <a:xfrm>
            <a:off x="467544" y="1533273"/>
            <a:ext cx="8076849" cy="457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244918" y="6132232"/>
            <a:ext cx="6264696" cy="60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Escribe en tu cuaderno la cifra con palabras. Si está correctamente escrita te ganas un punto.</a:t>
            </a:r>
            <a:endParaRPr lang="es-CL" dirty="0"/>
          </a:p>
        </p:txBody>
      </p:sp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Observemos el siguiente ejemplo:</a:t>
            </a:r>
            <a:endParaRPr lang="es-CL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t="27564" r="7918" b="6250"/>
          <a:stretch/>
        </p:blipFill>
        <p:spPr bwMode="auto">
          <a:xfrm>
            <a:off x="323528" y="1540316"/>
            <a:ext cx="8451302" cy="38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03" y="419946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28205" r="8458" b="6250"/>
          <a:stretch/>
        </p:blipFill>
        <p:spPr bwMode="auto">
          <a:xfrm>
            <a:off x="231196" y="1340768"/>
            <a:ext cx="8640960" cy="391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94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5536" y="548680"/>
            <a:ext cx="730656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7220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b="1" dirty="0" smtClean="0"/>
              <a:t>¡Ahora tú!</a:t>
            </a:r>
            <a:endParaRPr lang="es-CL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25641" r="8278" b="14103"/>
          <a:stretch/>
        </p:blipFill>
        <p:spPr bwMode="auto">
          <a:xfrm>
            <a:off x="177855" y="1628800"/>
            <a:ext cx="89661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472802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87824" y="260648"/>
            <a:ext cx="309634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76"/>
            <a:ext cx="8229600" cy="1143000"/>
          </a:xfrm>
        </p:spPr>
        <p:txBody>
          <a:bodyPr/>
          <a:lstStyle/>
          <a:p>
            <a:r>
              <a:rPr lang="es-CL" dirty="0" smtClean="0"/>
              <a:t>Revisemos…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25321" r="7557" b="13141"/>
          <a:stretch/>
        </p:blipFill>
        <p:spPr bwMode="auto">
          <a:xfrm>
            <a:off x="167825" y="1755299"/>
            <a:ext cx="8723709" cy="359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89" y="5085184"/>
            <a:ext cx="1225927" cy="16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56260"/>
            <a:ext cx="1367905" cy="1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055006" y="260648"/>
            <a:ext cx="597161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 smtClean="0">
                <a:solidFill>
                  <a:prstClr val="black"/>
                </a:solidFill>
                <a:ea typeface="+mj-ea"/>
                <a:cs typeface="+mj-cs"/>
              </a:rPr>
              <a:t>¿Qué aprendimos hoy?</a:t>
            </a:r>
            <a:endParaRPr lang="es-CL" dirty="0"/>
          </a:p>
        </p:txBody>
      </p:sp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2" y="4207646"/>
            <a:ext cx="1864912" cy="25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24039" r="2151" b="11538"/>
          <a:stretch/>
        </p:blipFill>
        <p:spPr bwMode="auto">
          <a:xfrm>
            <a:off x="1055006" y="1749225"/>
            <a:ext cx="6647094" cy="471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5" y="4776009"/>
            <a:ext cx="1380261" cy="16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3 y 4 de las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39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19231" r="34615" b="6250"/>
          <a:stretch/>
        </p:blipFill>
        <p:spPr bwMode="auto">
          <a:xfrm>
            <a:off x="251520" y="541959"/>
            <a:ext cx="4253659" cy="545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67001"/>
              </p:ext>
            </p:extLst>
          </p:nvPr>
        </p:nvGraphicFramePr>
        <p:xfrm>
          <a:off x="262822" y="908720"/>
          <a:ext cx="8856984" cy="5266246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 DEL DÍA: OA 6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Resolver problemas rutinarios y no rutinarios que involucren las cuatro operaciones y combinaciones de ellas: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que incluyan situaciones con dinero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usando la calculadora y el computador en ámbitos numéricos superiores al 10 000 </a:t>
                      </a:r>
                    </a:p>
                    <a:p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OA 14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Descubrir alguna regla que explique una sucesión dada y que permita hacer predicciones.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sng" dirty="0" smtClean="0"/>
                        <a:t>INDICADORES OA</a:t>
                      </a:r>
                      <a:r>
                        <a:rPr lang="es-CL" sz="1400" b="0" u="sng" baseline="0" dirty="0" smtClean="0"/>
                        <a:t> 14: </a:t>
                      </a:r>
                      <a:r>
                        <a:rPr lang="es-CL" sz="1400" b="0" dirty="0" smtClean="0"/>
                        <a:t>› </a:t>
                      </a:r>
                      <a:r>
                        <a:rPr lang="es-CL" sz="1400" b="0" dirty="0" smtClean="0"/>
                        <a:t>› Describen, oralmente o de manera escrita, un patrón dado,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usando lenguaje matemático, como uno más, uno menos,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cinco más.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› Describen relaciones en una tabla o un gráfico de manera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verbal.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sng" dirty="0" smtClean="0"/>
                        <a:t>INDICADORES  </a:t>
                      </a:r>
                      <a:r>
                        <a:rPr lang="es-CL" sz="1400" b="0" u="sng" dirty="0" smtClean="0"/>
                        <a:t>OA 6</a:t>
                      </a:r>
                      <a:r>
                        <a:rPr lang="es-CL" sz="1400" b="0" dirty="0" smtClean="0"/>
                        <a:t>: </a:t>
                      </a:r>
                      <a:r>
                        <a:rPr lang="es-CL" sz="1400" b="0" dirty="0" smtClean="0"/>
                        <a:t>› Evalúan la solución de un problema en su enunciado.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Explican la estrategia utilizada para resolver un problema.</a:t>
                      </a:r>
                      <a:endParaRPr lang="es-CL" sz="1400" b="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Secuencias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patrones (Algebra)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Establecer la relación entre los valores de un patrón en una tabla.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t="24920" r="19546" b="19631"/>
          <a:stretch/>
        </p:blipFill>
        <p:spPr bwMode="auto">
          <a:xfrm>
            <a:off x="323528" y="1268760"/>
            <a:ext cx="85747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352222" y="55145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Página</a:t>
            </a:r>
            <a:r>
              <a:rPr lang="es-CL" dirty="0" smtClean="0"/>
              <a:t>: 39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19231" r="22153" b="14423"/>
          <a:stretch/>
        </p:blipFill>
        <p:spPr bwMode="auto">
          <a:xfrm>
            <a:off x="289918" y="620688"/>
            <a:ext cx="8530553" cy="565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16" y="5157192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39552" y="168672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Página</a:t>
            </a:r>
            <a:r>
              <a:rPr lang="es-CL" dirty="0" smtClean="0"/>
              <a:t>: 39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31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98892" y="3861048"/>
            <a:ext cx="395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forms.gle/Fjn6f2e3K74qVCBm7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9" y="405678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9" y="5292691"/>
            <a:ext cx="2429859" cy="15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 descr="Matemáticas 4º | CEIP LEÓN Y CASTIL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41" y="4509119"/>
            <a:ext cx="1645391" cy="22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40574" r="27648" b="53893"/>
          <a:stretch/>
        </p:blipFill>
        <p:spPr bwMode="auto">
          <a:xfrm>
            <a:off x="514265" y="1628800"/>
            <a:ext cx="8137729" cy="49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16983"/>
              </p:ext>
            </p:extLst>
          </p:nvPr>
        </p:nvGraphicFramePr>
        <p:xfrm>
          <a:off x="513159" y="2348880"/>
          <a:ext cx="8138834" cy="2844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9417"/>
                <a:gridCol w="4069417"/>
              </a:tblGrid>
              <a:tr h="1628752">
                <a:tc>
                  <a:txBody>
                    <a:bodyPr/>
                    <a:lstStyle/>
                    <a:p>
                      <a:r>
                        <a:rPr lang="es-CL" sz="3600" dirty="0" smtClean="0">
                          <a:solidFill>
                            <a:srgbClr val="FF0000"/>
                          </a:solidFill>
                        </a:rPr>
                        <a:t>O:</a:t>
                      </a:r>
                    </a:p>
                    <a:p>
                      <a:endParaRPr lang="es-CL" sz="3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C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600" dirty="0" smtClean="0">
                          <a:solidFill>
                            <a:srgbClr val="FF0000"/>
                          </a:solidFill>
                        </a:rPr>
                        <a:t>R:</a:t>
                      </a:r>
                      <a:endParaRPr lang="es-C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07552">
                <a:tc gridSpan="2">
                  <a:txBody>
                    <a:bodyPr/>
                    <a:lstStyle/>
                    <a:p>
                      <a:r>
                        <a:rPr lang="es-CL" sz="3600" dirty="0" smtClean="0">
                          <a:solidFill>
                            <a:srgbClr val="FF0000"/>
                          </a:solidFill>
                        </a:rPr>
                        <a:t>A:</a:t>
                      </a:r>
                      <a:endParaRPr lang="es-C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0" y="1532564"/>
            <a:ext cx="68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M:</a:t>
            </a:r>
            <a:endParaRPr lang="es-CL" sz="3200" dirty="0">
              <a:solidFill>
                <a:srgbClr val="FF0000"/>
              </a:solidFill>
            </a:endParaRPr>
          </a:p>
        </p:txBody>
      </p:sp>
      <p:pic>
        <p:nvPicPr>
          <p:cNvPr id="2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39" y="4884559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¿Qué es el álgebra?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Qué es un patrón?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Qué es una secuencia?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Un término?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20146" r="46659" b="19951"/>
          <a:stretch/>
        </p:blipFill>
        <p:spPr bwMode="auto">
          <a:xfrm>
            <a:off x="755576" y="1124744"/>
            <a:ext cx="7200800" cy="486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Matemáticas 4º | CEIP LEÓN Y CAST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74" y="4639826"/>
            <a:ext cx="1592959" cy="21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4" t="25690" r="4090" b="17329"/>
          <a:stretch/>
        </p:blipFill>
        <p:spPr bwMode="auto">
          <a:xfrm>
            <a:off x="890840" y="937372"/>
            <a:ext cx="6408712" cy="47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498169" cy="18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22437" r="20712" b="27563"/>
          <a:stretch/>
        </p:blipFill>
        <p:spPr bwMode="auto">
          <a:xfrm>
            <a:off x="323527" y="908720"/>
            <a:ext cx="84826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73638" r="6031" b="5529"/>
          <a:stretch/>
        </p:blipFill>
        <p:spPr bwMode="auto">
          <a:xfrm>
            <a:off x="323527" y="4509120"/>
            <a:ext cx="8601182" cy="115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79" y="4780355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10841</TotalTime>
  <Words>510</Words>
  <Application>Microsoft Office PowerPoint</Application>
  <PresentationFormat>Presentación en pantalla (4:3)</PresentationFormat>
  <Paragraphs>71</Paragraphs>
  <Slides>22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PLANIFICACIÓN  PARA CLASE VIRTUALES SEMANA N° 31 FECHA: MARTES 27 de OCTUBRE CURSO: 5°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¿Cuántos cuadrados habrán en el quinto paso?</vt:lpstr>
      <vt:lpstr>Recordemos…</vt:lpstr>
      <vt:lpstr>Presentación de PowerPoint</vt:lpstr>
      <vt:lpstr>¡ALERTA!</vt:lpstr>
      <vt:lpstr>Observemos el siguiente ejemplo:</vt:lpstr>
      <vt:lpstr>Revisemos</vt:lpstr>
      <vt:lpstr>¡Ahora tú!</vt:lpstr>
      <vt:lpstr>Revisemos…</vt:lpstr>
      <vt:lpstr>Presentación de PowerPoint</vt:lpstr>
      <vt:lpstr>Presentación de PowerPoint</vt:lpstr>
      <vt:lpstr>Presentación de PowerPoint</vt:lpstr>
      <vt:lpstr>Presentación de PowerPoint</vt:lpstr>
      <vt:lpstr>TICKET DE SALIDA Semana 31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154</cp:revision>
  <dcterms:created xsi:type="dcterms:W3CDTF">2020-07-06T03:06:52Z</dcterms:created>
  <dcterms:modified xsi:type="dcterms:W3CDTF">2020-10-23T02:39:20Z</dcterms:modified>
</cp:coreProperties>
</file>