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9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D5SkNj4grEu4HmZZA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5°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02 al 06 </a:t>
            </a:r>
            <a:r>
              <a:rPr lang="es-CL" sz="2800" dirty="0" smtClean="0"/>
              <a:t>de </a:t>
            </a:r>
            <a:r>
              <a:rPr lang="es-CL" sz="2800" dirty="0" smtClean="0"/>
              <a:t>noviembre </a:t>
            </a:r>
            <a:r>
              <a:rPr lang="es-CL" sz="2800" dirty="0" smtClean="0"/>
              <a:t>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23945"/>
              </p:ext>
            </p:extLst>
          </p:nvPr>
        </p:nvGraphicFramePr>
        <p:xfrm>
          <a:off x="539552" y="426272"/>
          <a:ext cx="8136904" cy="6215784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/ 5°A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OA09</a:t>
                      </a:r>
                      <a:r>
                        <a:rPr lang="es-MX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Caracterizar las grandes zonas de Chile y sus paisajes (Norte Grande, Norte Chico, Zona Central, Zona Sur y Zona Austral), considerando ubicación, clima (temperatura y precipitaciones), relieve, hidrografía, población y recursos naturales, entre otros.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dirty="0" smtClean="0"/>
                        <a:t>Caracterizan, a partir de la utilización de herramientas geográficas, los rasgos más relevantes de la población de cada zona natural (volumen, distribución).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dirty="0" smtClean="0"/>
                        <a:t>Explican, apoyándose en ejemplos concretos de las distintas zonas naturales, cómo las características del entorno geográfico influyen en los modos de vida de las personas.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Identifican la presencia y distribución de los principales recursos existentes en cada zona natural.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y recursos naturales de las zonas naturales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Chile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 Usar herramientas geográficas para ubicar, caracterizar y relacionar elementos del espacio geográfico, como regiones, climas, paisajes, población, recursos y riesgos naturales.</a:t>
                      </a:r>
                      <a:endParaRPr lang="es-MX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formativa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de 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oblación y recursos naturales de las zonas naturales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Chile 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al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  <a:hlinkClick r:id="rId2"/>
                        </a:rPr>
                        <a:t>https://forms.gle/D5SkNj4grEu4HmZZA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+56941645325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269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5° BÁSICO A SEMANA N° 32 FECHA : 02 al 06 de noviembre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76</cp:revision>
  <dcterms:created xsi:type="dcterms:W3CDTF">2020-07-06T03:06:52Z</dcterms:created>
  <dcterms:modified xsi:type="dcterms:W3CDTF">2020-10-27T21:22:07Z</dcterms:modified>
</cp:coreProperties>
</file>