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5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TEST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N°32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NOVEMBER</a:t>
            </a:r>
            <a:r>
              <a:rPr lang="es-CL" dirty="0" smtClean="0">
                <a:latin typeface="Comic Sans MS" panose="030F0702030302020204" pitchFamily="66" charset="0"/>
              </a:rPr>
              <a:t> 5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48310"/>
              </p:ext>
            </p:extLst>
          </p:nvPr>
        </p:nvGraphicFramePr>
        <p:xfrm>
          <a:off x="351136" y="253235"/>
          <a:ext cx="11347454" cy="652946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5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palabras, repetición de palabras y frases,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estén acompañados de abundante apoyo visual, y estén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saludar y despedirse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entregar información personal y de temas familiares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personas, objetos y su posición, lugares, acciones cotidianas y clima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gustos, preferencias, cantidades y posesiones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-Recuentan las ideas generales del texto por medio de ilustraciones y oraciones simples con el apoyo de organizadores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gráficos.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-Ordenan hechos de un texto leído mediante oraciones simples, con el apoyo de organizadores gráficos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-Leen en voz alta o en silencio.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Responden preguntas simples asociadas a palabras y expresiones presentes en el texto.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8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n°3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8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Evaluar aprendizajes de manera formativa  los indicadores desarrollados en clase de semana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29,30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y 31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través de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en línea.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3" l="9167" r="906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9759" y="454009"/>
            <a:ext cx="9043851" cy="62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2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READ: “COOKING FOR PARENTS</a:t>
            </a:r>
            <a:r>
              <a:rPr lang="es-MX" dirty="0" smtClean="0"/>
              <a:t>” WEEK N° 29 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257799"/>
          </a:xfrm>
        </p:spPr>
        <p:txBody>
          <a:bodyPr>
            <a:noAutofit/>
          </a:bodyPr>
          <a:lstStyle/>
          <a:p>
            <a:r>
              <a:rPr lang="en-US" sz="1600" dirty="0"/>
              <a:t>Tom: Oh no! What happened in this kitchen! What are you doing Anne?</a:t>
            </a:r>
          </a:p>
          <a:p>
            <a:r>
              <a:rPr lang="en-US" sz="1600" dirty="0"/>
              <a:t>Anne: </a:t>
            </a:r>
            <a:r>
              <a:rPr lang="en-US" sz="1600" dirty="0" err="1"/>
              <a:t>Shhhh</a:t>
            </a:r>
            <a:r>
              <a:rPr lang="en-US" sz="1600" dirty="0"/>
              <a:t>. Tom. I’m preparing a surprise for mom and dad.</a:t>
            </a:r>
          </a:p>
          <a:p>
            <a:r>
              <a:rPr lang="en-US" sz="1600" dirty="0"/>
              <a:t>Tom: </a:t>
            </a:r>
            <a:r>
              <a:rPr lang="en-US" sz="1600" dirty="0" err="1"/>
              <a:t>Hmmmm</a:t>
            </a:r>
            <a:r>
              <a:rPr lang="en-US" sz="1600" dirty="0"/>
              <a:t>.. Anyways, what are you making?</a:t>
            </a:r>
          </a:p>
          <a:p>
            <a:r>
              <a:rPr lang="en-US" sz="1600" dirty="0"/>
              <a:t>Anne: I’m making tomato pasta. </a:t>
            </a:r>
          </a:p>
          <a:p>
            <a:r>
              <a:rPr lang="en-US" sz="1600" dirty="0"/>
              <a:t>Tom: Wow, how do you make it?</a:t>
            </a:r>
          </a:p>
          <a:p>
            <a:r>
              <a:rPr lang="en-US" sz="1600" dirty="0"/>
              <a:t>Anne: First, boil water in a pot, and put pasta </a:t>
            </a:r>
            <a:r>
              <a:rPr lang="en-US" sz="1600" dirty="0" err="1"/>
              <a:t>noddles</a:t>
            </a:r>
            <a:r>
              <a:rPr lang="en-US" sz="1600" dirty="0"/>
              <a:t> in it.</a:t>
            </a:r>
          </a:p>
          <a:p>
            <a:r>
              <a:rPr lang="en-US" sz="1600" dirty="0"/>
              <a:t>Tom: Here! Here is your pasta noodles.</a:t>
            </a:r>
          </a:p>
          <a:p>
            <a:r>
              <a:rPr lang="en-US" sz="1600" dirty="0"/>
              <a:t>Anne: Oh.. Tom...</a:t>
            </a:r>
          </a:p>
          <a:p>
            <a:r>
              <a:rPr lang="en-US" sz="1600" dirty="0"/>
              <a:t>Tom: Oh. I’m so sorry. Let me clean it up.</a:t>
            </a:r>
          </a:p>
          <a:p>
            <a:r>
              <a:rPr lang="en-US" sz="1600" dirty="0"/>
              <a:t>Anne: Phew... What's next? Oh, I need to slice mushrooms, onions, and broccolis into small pieces.</a:t>
            </a:r>
          </a:p>
          <a:p>
            <a:r>
              <a:rPr lang="en-US" sz="1600" dirty="0"/>
              <a:t>Tom: Oh, Anne you should be careful with the knife~</a:t>
            </a:r>
          </a:p>
          <a:p>
            <a:r>
              <a:rPr lang="en-US" sz="1600" dirty="0"/>
              <a:t>Anne: Thanks for your concern, but I can’t focus on it if you keep walking around in the kitchen. Please stop!</a:t>
            </a:r>
          </a:p>
          <a:p>
            <a:r>
              <a:rPr lang="en-US" sz="1600" dirty="0"/>
              <a:t>Tom: </a:t>
            </a:r>
            <a:r>
              <a:rPr lang="en-US" sz="1600" dirty="0" err="1"/>
              <a:t>Freeeze</a:t>
            </a:r>
            <a:r>
              <a:rPr lang="en-US" sz="1600" dirty="0"/>
              <a:t>!</a:t>
            </a:r>
            <a:endParaRPr lang="es-MX" sz="16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Anne; Thank you so much. Now, I need to stir-fry vegetables.</a:t>
            </a:r>
          </a:p>
          <a:p>
            <a:r>
              <a:rPr lang="en-US" dirty="0"/>
              <a:t>Tom: Anne, until when do I have to be like this?</a:t>
            </a:r>
          </a:p>
          <a:p>
            <a:r>
              <a:rPr lang="en-US" dirty="0"/>
              <a:t>Anne: Until the end of this cooking</a:t>
            </a:r>
          </a:p>
          <a:p>
            <a:r>
              <a:rPr lang="en-US" dirty="0"/>
              <a:t>Tom: Phew...</a:t>
            </a:r>
          </a:p>
          <a:p>
            <a:r>
              <a:rPr lang="en-US" dirty="0"/>
              <a:t>Anne: Tom~ Don’t move~</a:t>
            </a:r>
          </a:p>
          <a:p>
            <a:r>
              <a:rPr lang="en-US" dirty="0"/>
              <a:t>Anne: And, sprinkle some salts and peppers on the sauce. </a:t>
            </a:r>
            <a:r>
              <a:rPr lang="en-US" dirty="0" err="1"/>
              <a:t>Mmmmm</a:t>
            </a:r>
            <a:r>
              <a:rPr lang="en-US" dirty="0"/>
              <a:t>. It’s sweet, so delicious!</a:t>
            </a:r>
          </a:p>
          <a:p>
            <a:r>
              <a:rPr lang="en-US" dirty="0"/>
              <a:t>Tom: Anne, is there anything I can help?</a:t>
            </a:r>
          </a:p>
          <a:p>
            <a:r>
              <a:rPr lang="en-US" dirty="0"/>
              <a:t>Anne: Never. So now, pour noodles, vegetables and sauce in a frypan and stir it.</a:t>
            </a:r>
          </a:p>
          <a:p>
            <a:r>
              <a:rPr lang="en-US" dirty="0"/>
              <a:t>Tom: Let me add the parsleys! Tada~ It’s done!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270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VOCABULARY WEEK N° 30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Short: </a:t>
            </a:r>
            <a:r>
              <a:rPr lang="en-US" dirty="0" err="1" smtClean="0"/>
              <a:t>corto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Pretty: </a:t>
            </a:r>
            <a:r>
              <a:rPr lang="en-US" dirty="0" err="1" smtClean="0"/>
              <a:t>bonita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Get up: </a:t>
            </a:r>
            <a:r>
              <a:rPr lang="en-US" dirty="0" err="1" smtClean="0"/>
              <a:t>levanrse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Drive : </a:t>
            </a:r>
            <a:r>
              <a:rPr lang="en-US" dirty="0" err="1" smtClean="0"/>
              <a:t>conducir</a:t>
            </a:r>
            <a:endParaRPr lang="en-US" dirty="0" smtClean="0"/>
          </a:p>
          <a:p>
            <a:r>
              <a:rPr lang="en-US" dirty="0" smtClean="0"/>
              <a:t>Buy : </a:t>
            </a:r>
            <a:r>
              <a:rPr lang="en-US" dirty="0" err="1" smtClean="0"/>
              <a:t>comprar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err="1" smtClean="0"/>
              <a:t>Meat</a:t>
            </a:r>
            <a:r>
              <a:rPr lang="es-MX" dirty="0" smtClean="0"/>
              <a:t>: carne</a:t>
            </a:r>
          </a:p>
          <a:p>
            <a:r>
              <a:rPr lang="es-MX" dirty="0" smtClean="0"/>
              <a:t>Cook: cocinar </a:t>
            </a:r>
          </a:p>
          <a:p>
            <a:r>
              <a:rPr lang="es-MX" dirty="0" smtClean="0"/>
              <a:t>Lunch: almuerzo </a:t>
            </a:r>
          </a:p>
          <a:p>
            <a:r>
              <a:rPr lang="es-MX" dirty="0" smtClean="0"/>
              <a:t>Break: tiempo libre </a:t>
            </a:r>
          </a:p>
          <a:p>
            <a:r>
              <a:rPr lang="es-MX" dirty="0" err="1" smtClean="0"/>
              <a:t>Tired</a:t>
            </a:r>
            <a:r>
              <a:rPr lang="es-MX" dirty="0" smtClean="0"/>
              <a:t>: cansado 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VOCABULARY WEEK N</a:t>
            </a:r>
            <a:r>
              <a:rPr lang="es-MX" dirty="0" smtClean="0"/>
              <a:t>° 31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5062538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err="1" smtClean="0"/>
              <a:t>Teenager</a:t>
            </a:r>
            <a:r>
              <a:rPr lang="es-MX" dirty="0" smtClean="0"/>
              <a:t> :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err="1" smtClean="0"/>
              <a:t>Homework</a:t>
            </a:r>
            <a:r>
              <a:rPr lang="es-MX" dirty="0" smtClean="0"/>
              <a:t>: 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Dinner</a:t>
            </a:r>
            <a:r>
              <a:rPr lang="es-MX" dirty="0" smtClean="0"/>
              <a:t>: </a:t>
            </a:r>
          </a:p>
          <a:p>
            <a:endParaRPr lang="es-MX" dirty="0"/>
          </a:p>
          <a:p>
            <a:endParaRPr lang="es-MX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4294967295"/>
          </p:nvPr>
        </p:nvSpPr>
        <p:spPr>
          <a:xfrm>
            <a:off x="6096000" y="1600200"/>
            <a:ext cx="5384800" cy="4525963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Recipe</a:t>
            </a:r>
            <a:r>
              <a:rPr lang="es-MX" dirty="0"/>
              <a:t>:</a:t>
            </a: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Cook </a:t>
            </a:r>
            <a:r>
              <a:rPr lang="es-MX" dirty="0" err="1" smtClean="0"/>
              <a:t>books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146847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90" y="1600201"/>
            <a:ext cx="2556582" cy="17043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190" y="3448120"/>
            <a:ext cx="2556582" cy="13660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190" y="4957669"/>
            <a:ext cx="2556582" cy="149606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566" y="1571664"/>
            <a:ext cx="3076834" cy="283780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7757" y="4563499"/>
            <a:ext cx="2991929" cy="18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627</Words>
  <Application>Microsoft Office PowerPoint</Application>
  <PresentationFormat>Panorámica</PresentationFormat>
  <Paragraphs>92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1_Tema de Office</vt:lpstr>
      <vt:lpstr>5° GRADE ONLINE TEST WEEK N°32 DATE: NOVEMBER 5 th , 2020</vt:lpstr>
      <vt:lpstr>Presentación de PowerPoint</vt:lpstr>
      <vt:lpstr>Presentación de PowerPoint</vt:lpstr>
      <vt:lpstr>READ: “COOKING FOR PARENTS” WEEK N° 29 </vt:lpstr>
      <vt:lpstr>VOCABULARY WEEK N° 30</vt:lpstr>
      <vt:lpstr>VOCABULARY WEEK N° 31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56</cp:revision>
  <dcterms:created xsi:type="dcterms:W3CDTF">2020-08-03T02:54:47Z</dcterms:created>
  <dcterms:modified xsi:type="dcterms:W3CDTF">2020-10-23T19:56:43Z</dcterms:modified>
</cp:coreProperties>
</file>