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298" r:id="rId3"/>
    <p:sldId id="256" r:id="rId4"/>
    <p:sldId id="295" r:id="rId5"/>
    <p:sldId id="299" r:id="rId6"/>
    <p:sldId id="300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100" d="100"/>
          <a:sy n="100" d="100"/>
        </p:scale>
        <p:origin x="-4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7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3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94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2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0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6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8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01-11-2020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6C0A82-E9D5-4B16-93EC-ED735D8CCE18}" type="datetimeFigureOut">
              <a:rPr lang="es-MX" smtClean="0">
                <a:solidFill>
                  <a:srgbClr val="073E87"/>
                </a:solidFill>
              </a:rPr>
              <a:pPr/>
              <a:t>01/11/2020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6F2A09-3F38-44ED-9A79-3897D804DF30}" type="slidenum">
              <a:rPr lang="es-MX" smtClean="0">
                <a:solidFill>
                  <a:srgbClr val="073E87"/>
                </a:solidFill>
              </a:rPr>
              <a:pPr/>
              <a:t>‹Nº›</a:t>
            </a:fld>
            <a:endParaRPr lang="es-MX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ximena.gallardo@colegio-jeanpiaget.c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624004" cy="2644204"/>
          </a:xfrm>
        </p:spPr>
        <p:txBody>
          <a:bodyPr>
            <a:noAutofit/>
          </a:bodyPr>
          <a:lstStyle/>
          <a:p>
            <a:r>
              <a:rPr lang="es-CL" sz="2400" b="1" dirty="0"/>
              <a:t>PLANIFICACIÓN  PARA EL </a:t>
            </a:r>
            <a:r>
              <a:rPr lang="es-CL" sz="2400" b="1" dirty="0" smtClean="0"/>
              <a:t>AUTOAPRENDIZAJE</a:t>
            </a:r>
            <a:br>
              <a:rPr lang="es-CL" sz="2400" b="1" dirty="0" smtClean="0"/>
            </a:br>
            <a:r>
              <a:rPr lang="es-CL" sz="2400" b="1" dirty="0" smtClean="0"/>
              <a:t>EVALUACIÓN FORMATIVA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LENGUA Y LITERATURA</a:t>
            </a:r>
            <a:br>
              <a:rPr lang="es-CL" sz="2800" dirty="0" smtClean="0"/>
            </a:br>
            <a:r>
              <a:rPr lang="es-CL" sz="2800" dirty="0" smtClean="0"/>
              <a:t> 5 AÑO A</a:t>
            </a:r>
            <a:br>
              <a:rPr lang="es-CL" sz="2800" dirty="0" smtClean="0"/>
            </a:br>
            <a:r>
              <a:rPr lang="es-CL" sz="2800" dirty="0" smtClean="0"/>
              <a:t>DÍA</a:t>
            </a:r>
            <a:r>
              <a:rPr lang="es-CL" sz="2800" dirty="0"/>
              <a:t>: </a:t>
            </a:r>
            <a:r>
              <a:rPr lang="es-CL" sz="2800" dirty="0" smtClean="0"/>
              <a:t>03/11/2020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989329" cy="258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61133"/>
              </p:ext>
            </p:extLst>
          </p:nvPr>
        </p:nvGraphicFramePr>
        <p:xfrm>
          <a:off x="467544" y="1196752"/>
          <a:ext cx="8136904" cy="4545474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LENGUA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 LITERATURA / 5 AÑO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XIMENA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GALLARDO MUÑOZ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Leer y familiarizarse con un amplio repertorio de literatura para aumentar su conocimiento del mundo, desarrollar su imaginación y reconocer su valor social y cultural; por ejemplo: poemas, cuentos folclóricos y de autor, fábulas, leyendas, mitos, novelas, historietas, otros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/>
                        <a:t>. </a:t>
                      </a:r>
                      <a:r>
                        <a:rPr lang="es-CL" sz="1200" smtClean="0"/>
                        <a:t>Relacionan situaciones de la vida cotidiana con personajes o acciones de los textos leídos en clases o independientemente</a:t>
                      </a:r>
                      <a:endParaRPr lang="es-CL" sz="12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2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/HABILIDADES</a:t>
                      </a:r>
                      <a:endParaRPr lang="es-ES_tradnl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aprendizajes logrados relacionados con el IE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trabajado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durante </a:t>
                      </a:r>
                      <a:r>
                        <a:rPr lang="es-CL" sz="120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las semanas 29,30 Y 31 .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Ticket de salida  : Enviar a correo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hlinkClick r:id="rId2"/>
                        </a:rPr>
                        <a:t>ximena.gallardo@colegio-jeanpiaget.cl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 o enviar de forma digital en clase. 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1" y="39193"/>
            <a:ext cx="5400600" cy="77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63272" cy="3442394"/>
          </a:xfrm>
        </p:spPr>
        <p:txBody>
          <a:bodyPr>
            <a:normAutofit/>
          </a:bodyPr>
          <a:lstStyle/>
          <a:p>
            <a:pPr algn="l"/>
            <a:r>
              <a:rPr lang="es-CL" sz="2800" dirty="0" smtClean="0"/>
              <a:t>Actividad: </a:t>
            </a:r>
            <a:br>
              <a:rPr lang="es-CL" sz="2800" dirty="0" smtClean="0"/>
            </a:br>
            <a:r>
              <a:rPr lang="es-CL" sz="2800" dirty="0" smtClean="0"/>
              <a:t>A continuación ingresa con el siguiente link a desarrollar tu evaluación, recuerda prestar mucha atención en </a:t>
            </a:r>
            <a:r>
              <a:rPr lang="es-CL" sz="2800" dirty="0"/>
              <a:t>tus </a:t>
            </a:r>
            <a:r>
              <a:rPr lang="es-CL" sz="2800" dirty="0" smtClean="0"/>
              <a:t>lecturas.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/>
              <a:t/>
            </a:r>
            <a:br>
              <a:rPr lang="es-CL" sz="1800" dirty="0"/>
            </a:b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2592288" cy="180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13129"/>
              </p:ext>
            </p:extLst>
          </p:nvPr>
        </p:nvGraphicFramePr>
        <p:xfrm>
          <a:off x="1763688" y="2636912"/>
          <a:ext cx="6096000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802888">
                <a:tc>
                  <a:txBody>
                    <a:bodyPr/>
                    <a:lstStyle/>
                    <a:p>
                      <a:r>
                        <a:rPr lang="es-CL" dirty="0" smtClean="0"/>
                        <a:t>https://docs.google.com/forms/d/e/1FAIpQLSdXgUgtYzDdOadwW-JZEwvbCdzwQ1efrjh2-0IYxcN1GeF_TQ/viewform</a:t>
                      </a:r>
                      <a:endParaRPr lang="es-CL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Nos vemos la próxima semana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2755428" cy="272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Llamada ovalada"/>
          <p:cNvSpPr/>
          <p:nvPr/>
        </p:nvSpPr>
        <p:spPr>
          <a:xfrm>
            <a:off x="6012160" y="2132856"/>
            <a:ext cx="3024336" cy="1728192"/>
          </a:xfrm>
          <a:prstGeom prst="wedgeEllipseCallout">
            <a:avLst>
              <a:gd name="adj1" fmla="val -154397"/>
              <a:gd name="adj2" fmla="val -67459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DOMICILIARIA</a:t>
            </a:r>
          </a:p>
          <a:p>
            <a:pPr algn="ctr"/>
            <a:r>
              <a:rPr lang="es-CL" b="1" dirty="0" smtClean="0"/>
              <a:t>«La cama mágica de Bartolo» </a:t>
            </a:r>
          </a:p>
          <a:p>
            <a:pPr algn="ctr"/>
            <a:r>
              <a:rPr lang="es-CL" dirty="0" smtClean="0"/>
              <a:t>de Mauricio Paredes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32590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187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Forma de onda</vt:lpstr>
      <vt:lpstr>PLANIFICACIÓN  PARA EL AUTOAPRENDIZAJE EVALUACIÓN FORMATIVA SEMANA N°32 LENGUA Y LITERATURA  5 AÑO A DÍA: 03/11/2020</vt:lpstr>
      <vt:lpstr>Presentación de PowerPoint</vt:lpstr>
      <vt:lpstr>Presentación de PowerPoint</vt:lpstr>
      <vt:lpstr>Actividad:  A continuación ingresa con el siguiente link a desarrollar tu evaluación, recuerda prestar mucha atención en tus lecturas.    </vt:lpstr>
      <vt:lpstr>Nos vemos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117</cp:revision>
  <dcterms:created xsi:type="dcterms:W3CDTF">2020-07-06T03:06:52Z</dcterms:created>
  <dcterms:modified xsi:type="dcterms:W3CDTF">2020-11-01T13:39:34Z</dcterms:modified>
</cp:coreProperties>
</file>