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364" autoAdjust="0"/>
  </p:normalViewPr>
  <p:slideViewPr>
    <p:cSldViewPr snapToGrid="0">
      <p:cViewPr varScale="1">
        <p:scale>
          <a:sx n="73" d="100"/>
          <a:sy n="73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26-10-2020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179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26-10-2020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483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26-10-2020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6643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26-10-2020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868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26-10-2020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636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26-10-2020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014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26-10-2020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185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26-10-2020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422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26-10-2020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233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26-10-2020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293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26-10-2020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870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26-10-2020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639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21724" y="1543220"/>
            <a:ext cx="9144000" cy="3073865"/>
          </a:xfrm>
        </p:spPr>
        <p:txBody>
          <a:bodyPr>
            <a:normAutofit/>
          </a:bodyPr>
          <a:lstStyle/>
          <a:p>
            <a:r>
              <a:rPr lang="es-CL" dirty="0">
                <a:latin typeface="Comic Sans MS" panose="030F0702030302020204" pitchFamily="66" charset="0"/>
              </a:rPr>
              <a:t>5</a:t>
            </a:r>
            <a:r>
              <a:rPr lang="es-CL" dirty="0" smtClean="0">
                <a:latin typeface="Comic Sans MS" panose="030F0702030302020204" pitchFamily="66" charset="0"/>
              </a:rPr>
              <a:t>° básico</a:t>
            </a:r>
            <a:r>
              <a:rPr lang="es-CL" dirty="0" smtClean="0">
                <a:latin typeface="Comic Sans MS" panose="030F0702030302020204" pitchFamily="66" charset="0"/>
              </a:rPr>
              <a:t/>
            </a:r>
            <a:br>
              <a:rPr lang="es-CL" dirty="0" smtClean="0">
                <a:latin typeface="Comic Sans MS" panose="030F0702030302020204" pitchFamily="66" charset="0"/>
              </a:rPr>
            </a:br>
            <a:r>
              <a:rPr lang="es-CL" dirty="0" smtClean="0">
                <a:latin typeface="Comic Sans MS" panose="030F0702030302020204" pitchFamily="66" charset="0"/>
              </a:rPr>
              <a:t>Evaluación en línea</a:t>
            </a:r>
            <a:r>
              <a:rPr lang="es-CL" dirty="0">
                <a:latin typeface="Comic Sans MS" panose="030F0702030302020204" pitchFamily="66" charset="0"/>
              </a:rPr>
              <a:t/>
            </a:r>
            <a:br>
              <a:rPr lang="es-CL" dirty="0">
                <a:latin typeface="Comic Sans MS" panose="030F0702030302020204" pitchFamily="66" charset="0"/>
              </a:rPr>
            </a:br>
            <a:r>
              <a:rPr lang="es-CL" dirty="0" smtClean="0">
                <a:latin typeface="Comic Sans MS" panose="030F0702030302020204" pitchFamily="66" charset="0"/>
              </a:rPr>
              <a:t>SEMANA</a:t>
            </a:r>
            <a:r>
              <a:rPr lang="es-CL" dirty="0" smtClean="0">
                <a:latin typeface="Comic Sans MS" panose="030F0702030302020204" pitchFamily="66" charset="0"/>
              </a:rPr>
              <a:t> </a:t>
            </a:r>
            <a:r>
              <a:rPr lang="es-CL" dirty="0" smtClean="0">
                <a:latin typeface="Comic Sans MS" panose="030F0702030302020204" pitchFamily="66" charset="0"/>
              </a:rPr>
              <a:t>N°32</a:t>
            </a:r>
            <a:r>
              <a:rPr lang="es-CL" dirty="0">
                <a:latin typeface="Comic Sans MS" panose="030F0702030302020204" pitchFamily="66" charset="0"/>
              </a:rPr>
              <a:t/>
            </a:r>
            <a:br>
              <a:rPr lang="es-CL" dirty="0">
                <a:latin typeface="Comic Sans MS" panose="030F0702030302020204" pitchFamily="66" charset="0"/>
              </a:rPr>
            </a:br>
            <a:r>
              <a:rPr lang="es-CL" dirty="0" smtClean="0">
                <a:latin typeface="Comic Sans MS" panose="030F0702030302020204" pitchFamily="66" charset="0"/>
              </a:rPr>
              <a:t>DATE: </a:t>
            </a:r>
            <a:r>
              <a:rPr lang="es-CL" dirty="0" smtClean="0">
                <a:latin typeface="Comic Sans MS" panose="030F0702030302020204" pitchFamily="66" charset="0"/>
              </a:rPr>
              <a:t>6 de NOVIEMBRE, </a:t>
            </a:r>
            <a:r>
              <a:rPr lang="es-CL" dirty="0" smtClean="0">
                <a:latin typeface="Comic Sans MS" panose="030F0702030302020204" pitchFamily="66" charset="0"/>
              </a:rPr>
              <a:t>2020</a:t>
            </a:r>
            <a:endParaRPr lang="es-MX" dirty="0">
              <a:latin typeface="Comic Sans MS" panose="030F0702030302020204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3334" y="0"/>
            <a:ext cx="9144000" cy="1655762"/>
          </a:xfrm>
        </p:spPr>
        <p:txBody>
          <a:bodyPr>
            <a:normAutofit fontScale="92500" lnSpcReduction="20000"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b="1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</a:t>
            </a:r>
            <a:r>
              <a:rPr lang="es-ES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Jean Piaget</a:t>
            </a:r>
            <a:endParaRPr lang="es-MX" i="1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53" y="436098"/>
            <a:ext cx="1941880" cy="1677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4318781" y="5638451"/>
            <a:ext cx="5373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Comic Sans MS" panose="030F0702030302020204" pitchFamily="66" charset="0"/>
              </a:rPr>
              <a:t>Miss Pía Cáceres G.</a:t>
            </a:r>
            <a:endParaRPr lang="es-MX" sz="2800" dirty="0">
              <a:latin typeface="Comic Sans MS" panose="030F0702030302020204" pitchFamily="66" charset="0"/>
            </a:endParaRPr>
          </a:p>
        </p:txBody>
      </p:sp>
      <p:pic>
        <p:nvPicPr>
          <p:cNvPr id="7" name="Imagen 6" descr="Profesor PNG Clipart | PNGOcean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7375" l="9753" r="89973">
                        <a14:backgroundMark x1="25687" y1="12500" x2="25687" y2="12500"/>
                        <a14:backgroundMark x1="84615" y1="7875" x2="84615" y2="7875"/>
                        <a14:backgroundMark x1="82830" y1="31250" x2="82830" y2="31250"/>
                        <a14:backgroundMark x1="76236" y1="60250" x2="76236" y2="60250"/>
                        <a14:backgroundMark x1="34753" y1="72000" x2="34753" y2="72000"/>
                        <a14:backgroundMark x1="35027" y1="15750" x2="35027" y2="15750"/>
                        <a14:backgroundMark x1="44780" y1="32625" x2="44780" y2="326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629" y="2113751"/>
            <a:ext cx="4374686" cy="35122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353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251481"/>
              </p:ext>
            </p:extLst>
          </p:nvPr>
        </p:nvGraphicFramePr>
        <p:xfrm>
          <a:off x="469408" y="548641"/>
          <a:ext cx="11347454" cy="5400266"/>
        </p:xfrm>
        <a:graphic>
          <a:graphicData uri="http://schemas.openxmlformats.org/drawingml/2006/table">
            <a:tbl>
              <a:tblPr firstRow="1" firstCol="1" bandRow="1"/>
              <a:tblGrid>
                <a:gridCol w="3591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55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9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ASIGNATURA /CURSO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Orientación</a:t>
                      </a:r>
                      <a:r>
                        <a:rPr lang="es-CL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5°</a:t>
                      </a:r>
                      <a:endParaRPr lang="es-C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5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PROFESOR/A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L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Pía</a:t>
                      </a:r>
                      <a:r>
                        <a:rPr lang="es-CL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Cáceres González</a:t>
                      </a:r>
                      <a:endParaRPr lang="es-C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40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PRIORIZACIÓN NIVEL 1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OA6  Manifestar actitudes de solidaridad y respeto que favorezcan la convivencia, desarrollando conductas  deseables para potenciar relacionas saludables.</a:t>
                      </a:r>
                      <a:endParaRPr lang="es-C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20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 smtClean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s-MX" sz="12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 Desarrollar habilidad personal; capacidad de empatizar con los demás.</a:t>
                      </a:r>
                    </a:p>
                    <a:p>
                      <a:pPr lvl="0"/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Discutir los cambios que se producen en nuestras opiniones  de las personas cuando somos empáticos.</a:t>
                      </a:r>
                    </a:p>
                    <a:p>
                      <a:pPr lvl="0"/>
                      <a:endParaRPr lang="es-ES_tradnl" sz="12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0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CONTENIDO /HABILIDADES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Contenido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: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Desarrollando la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empatía ( EVALUACIÓN FORMATIVA)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2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Habilidades</a:t>
                      </a:r>
                      <a:r>
                        <a:rPr lang="es-CL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Leer </a:t>
                      </a:r>
                      <a:r>
                        <a:rPr lang="es-MX" sz="1200" b="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dramatizadamente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un  texto.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Inferir los sentimientos de un personaje a partir de un texto.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Reflexionar sobre nuestros actos.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Comprender como se expresa la empatía en acciones concretas.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Demostrar apertura frente a las versiones de los demás.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2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5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OBJETIVO DE LA CLASE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Evaluar aprendizajes de manera formativa  los indicadores desarrollados en clase de semana 29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endParaRPr lang="es-CL" sz="12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997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EVALUACIÓN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 evaluará de forma formativa a través de evaluación en línea.</a:t>
                      </a:r>
                    </a:p>
                    <a:p>
                      <a:endParaRPr lang="es-MX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5181" y="253235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159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</TotalTime>
  <Words>190</Words>
  <Application>Microsoft Office PowerPoint</Application>
  <PresentationFormat>Panorámica</PresentationFormat>
  <Paragraphs>32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Times New Roman</vt:lpstr>
      <vt:lpstr>1_Tema de Office</vt:lpstr>
      <vt:lpstr>5° básico Evaluación en línea SEMANA N°32 DATE: 6 de NOVIEMBRE, 2020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PLANIFICACIÓN  CLASES VIRTUALES INGLÉS SEMANA N°20 FECHA : 06-08-2020</dc:title>
  <dc:creator>Equipo Jean Piaget</dc:creator>
  <cp:lastModifiedBy>Equipo Jean Piaget</cp:lastModifiedBy>
  <cp:revision>57</cp:revision>
  <dcterms:created xsi:type="dcterms:W3CDTF">2020-08-03T02:54:47Z</dcterms:created>
  <dcterms:modified xsi:type="dcterms:W3CDTF">2020-10-26T16:27:39Z</dcterms:modified>
</cp:coreProperties>
</file>