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256" r:id="rId3"/>
    <p:sldId id="299" r:id="rId4"/>
    <p:sldId id="300" r:id="rId5"/>
    <p:sldId id="303" r:id="rId6"/>
    <p:sldId id="307" r:id="rId7"/>
    <p:sldId id="305" r:id="rId8"/>
    <p:sldId id="314" r:id="rId9"/>
    <p:sldId id="310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16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forms.gle/DniN1LYbddMRHLJL9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carreno@colegio-jeanpiaget.cl" TargetMode="External"/><Relationship Id="rId2" Type="http://schemas.openxmlformats.org/officeDocument/2006/relationships/hyperlink" Target="https://forms.gle/DniN1LYbddMRHLJL9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08720"/>
            <a:ext cx="7772400" cy="2138401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5° BÁSICO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09 al 13 de noviembre de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47121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Observemos con mucha atención el siguiente video, pon mucha atención de lo que allí se presenta:</a:t>
            </a:r>
            <a:endParaRPr lang="es-MX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916832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51720" y="568882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https://www.youtube.com/watch?v=Bn5XMxKRuys</a:t>
            </a:r>
          </a:p>
        </p:txBody>
      </p:sp>
    </p:spTree>
    <p:extLst>
      <p:ext uri="{BB962C8B-B14F-4D97-AF65-F5344CB8AC3E}">
        <p14:creationId xmlns:p14="http://schemas.microsoft.com/office/powerpoint/2010/main" val="12325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94674"/>
            <a:ext cx="2717252" cy="2988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4" y="5157520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676048" y="1340768"/>
            <a:ext cx="3198126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Nuestro país, ¿presenta las mismas características en todas sus zonas?</a:t>
            </a:r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35" y="-5947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Sombrero Huaso Adulto | Gorro Hu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4932040" y="4097231"/>
            <a:ext cx="3816423" cy="1687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¿Dónde crees tú que se concentra la mayor cantidad de población? ¿Por qué?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4932040" y="4860967"/>
            <a:ext cx="381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En la zona centro se concentra la mayor cantidad de población, debido a su clima y relieve.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475656" y="4479099"/>
            <a:ext cx="2664296" cy="1687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en las zonas extremas del país no se concentra tanta población?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05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0100" y="0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/>
              <a:t>En la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s-MX" sz="2800" dirty="0" smtClean="0"/>
              <a:t> </a:t>
            </a:r>
            <a:r>
              <a:rPr lang="es-MX" sz="2800" dirty="0"/>
              <a:t>de tu libro, se presenta información del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del norte grande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MX" sz="28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50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383511" cy="4392488"/>
          </a:xfrm>
        </p:spPr>
      </p:pic>
      <p:sp>
        <p:nvSpPr>
          <p:cNvPr id="11" name="10 Rectángulo"/>
          <p:cNvSpPr/>
          <p:nvPr/>
        </p:nvSpPr>
        <p:spPr>
          <a:xfrm>
            <a:off x="1259632" y="5376752"/>
            <a:ext cx="3240360" cy="122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crees tú que las grandes ciudades se concentran en la costa?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03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19</a:t>
            </a:r>
            <a:r>
              <a:rPr lang="es-MX" sz="2800" dirty="0" smtClean="0"/>
              <a:t> de tu libro, se presenta información de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del</a:t>
            </a:r>
            <a:r>
              <a:rPr lang="es-MX" sz="2800" dirty="0" smtClean="0">
                <a:solidFill>
                  <a:srgbClr val="FF0000"/>
                </a:solidFill>
              </a:rPr>
              <a:t>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chico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3" y="1299205"/>
            <a:ext cx="8095569" cy="4502592"/>
          </a:xfrm>
        </p:spPr>
      </p:pic>
      <p:sp>
        <p:nvSpPr>
          <p:cNvPr id="6" name="5 Rectángulo"/>
          <p:cNvSpPr/>
          <p:nvPr/>
        </p:nvSpPr>
        <p:spPr>
          <a:xfrm>
            <a:off x="5436096" y="5445224"/>
            <a:ext cx="3312368" cy="134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Si tuvieras que viajar a esta zona, ¿Qué tipo de ropa llevarías? ¿Por qué?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68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21</a:t>
            </a:r>
            <a:r>
              <a:rPr lang="es-MX" sz="2800" dirty="0" smtClean="0"/>
              <a:t> de tu libro, se presenta información del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central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7538804" cy="3758844"/>
          </a:xfrm>
        </p:spPr>
      </p:pic>
      <p:sp>
        <p:nvSpPr>
          <p:cNvPr id="10" name="9 Rectángulo"/>
          <p:cNvSpPr/>
          <p:nvPr/>
        </p:nvSpPr>
        <p:spPr>
          <a:xfrm>
            <a:off x="1403648" y="5301208"/>
            <a:ext cx="367240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habrán instalado la sede de gobierno en esta zona?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97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MX" sz="2800" dirty="0" smtClean="0"/>
              <a:t> de tu libro, se presenta información del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sur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25429"/>
            <a:ext cx="7869951" cy="3644106"/>
          </a:xfrm>
        </p:spPr>
      </p:pic>
      <p:sp>
        <p:nvSpPr>
          <p:cNvPr id="10" name="9 Rectángulo"/>
          <p:cNvSpPr/>
          <p:nvPr/>
        </p:nvSpPr>
        <p:spPr>
          <a:xfrm>
            <a:off x="2987824" y="5259905"/>
            <a:ext cx="3024336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crees tú que la mayor cantidad de población nativa se concentra en esta zona?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98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MX" sz="2800" dirty="0" smtClean="0"/>
              <a:t> de tu libro, se presenta información del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austral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3" y="1262389"/>
            <a:ext cx="8175850" cy="4110827"/>
          </a:xfrm>
        </p:spPr>
      </p:pic>
      <p:sp>
        <p:nvSpPr>
          <p:cNvPr id="6" name="5 Rectángulo"/>
          <p:cNvSpPr/>
          <p:nvPr/>
        </p:nvSpPr>
        <p:spPr>
          <a:xfrm>
            <a:off x="1948129" y="5445224"/>
            <a:ext cx="3168352" cy="134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crees tú que algunas personas decidan vivir en esta zona, con las características climáticas que presenta?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55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178323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33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278416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2026087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MX" dirty="0" smtClean="0"/>
              <a:t>¿Qué condiciones geográficas dificultad que las personas vivan en la zona austral?</a:t>
            </a:r>
          </a:p>
          <a:p>
            <a:pPr marL="342900" indent="-342900">
              <a:buAutoNum type="arabicParenR"/>
            </a:pPr>
            <a:endParaRPr lang="es-MX" dirty="0"/>
          </a:p>
          <a:p>
            <a:pPr marL="342900" indent="-342900">
              <a:buAutoNum type="alphaLcParenR"/>
            </a:pPr>
            <a:r>
              <a:rPr lang="es-MX" dirty="0" smtClean="0"/>
              <a:t>La gran cantidad de cerros.</a:t>
            </a:r>
          </a:p>
          <a:p>
            <a:pPr marL="342900" indent="-342900">
              <a:buAutoNum type="alphaLcParenR"/>
            </a:pPr>
            <a:r>
              <a:rPr lang="es-MX" dirty="0" smtClean="0"/>
              <a:t>El clima extremo (frío, hielo y viento)</a:t>
            </a:r>
          </a:p>
          <a:p>
            <a:pPr marL="342900" indent="-342900">
              <a:buAutoNum type="alphaLcParenR"/>
            </a:pPr>
            <a:r>
              <a:rPr lang="es-MX" dirty="0" smtClean="0"/>
              <a:t>La gran presencia de árboles.</a:t>
            </a:r>
          </a:p>
          <a:p>
            <a:pPr marL="342900" indent="-342900">
              <a:buAutoNum type="alphaLcParenR"/>
            </a:pPr>
            <a:r>
              <a:rPr lang="es-MX" dirty="0" smtClean="0"/>
              <a:t>Cantidad de ovejas presentes.</a:t>
            </a:r>
          </a:p>
          <a:p>
            <a:pPr marL="342900" indent="-342900">
              <a:buAutoNum type="alphaLcParenR"/>
            </a:pPr>
            <a:endParaRPr lang="es-MX" dirty="0"/>
          </a:p>
          <a:p>
            <a:r>
              <a:rPr lang="es-MX" dirty="0" smtClean="0"/>
              <a:t>2) Si nos encontramos en el Norte Grande de nuestro país, ¿Qué tipo de vestimenta tendríamos que usar durante el día y la noche? ¿Por qué?</a:t>
            </a:r>
          </a:p>
          <a:p>
            <a:endParaRPr lang="es-MX" dirty="0"/>
          </a:p>
          <a:p>
            <a:r>
              <a:rPr lang="es-CL" dirty="0" smtClean="0"/>
              <a:t>3) ¿Por qué crees tú que la mayoría de la población de Chile se concentra en la zona Central, específicamente en la región Metropolitana?</a:t>
            </a:r>
            <a:endParaRPr lang="es-CL" dirty="0"/>
          </a:p>
          <a:p>
            <a:pPr marL="342900" indent="-342900">
              <a:buAutoNum type="arabicParenR"/>
            </a:pPr>
            <a:endParaRPr lang="es-CL" dirty="0" smtClean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 smtClean="0"/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473" y="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45224"/>
            <a:ext cx="1776297" cy="17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21" y="5400675"/>
            <a:ext cx="31146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843808" y="5589240"/>
            <a:ext cx="28803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Ticket disponible en </a:t>
            </a:r>
            <a:r>
              <a:rPr lang="es-MX" dirty="0">
                <a:hlinkClick r:id="rId7"/>
              </a:rPr>
              <a:t>https://</a:t>
            </a:r>
            <a:r>
              <a:rPr lang="es-MX" dirty="0" smtClean="0">
                <a:hlinkClick r:id="rId7"/>
              </a:rPr>
              <a:t>forms.gle/DniN1LYbddMRHLJL9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3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97114"/>
              </p:ext>
            </p:extLst>
          </p:nvPr>
        </p:nvGraphicFramePr>
        <p:xfrm>
          <a:off x="107504" y="116632"/>
          <a:ext cx="8908571" cy="6610773"/>
        </p:xfrm>
        <a:graphic>
          <a:graphicData uri="http://schemas.openxmlformats.org/drawingml/2006/table">
            <a:tbl>
              <a:tblPr firstRow="1" firstCol="1" bandRow="1"/>
              <a:tblGrid>
                <a:gridCol w="2428642"/>
                <a:gridCol w="6479929"/>
              </a:tblGrid>
              <a:tr h="279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5°A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OA09</a:t>
                      </a:r>
                      <a:r>
                        <a:rPr lang="es-MX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Caracterizar las grandes zonas de Chile y sus paisajes (Norte Grande, Norte Chico, Zona Central, Zona Sur y Zona Austral), considerando ubicación, clima (temperatura y precipitaciones), relieve, hidrografía, población y recursos naturales, entre otros.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 smtClean="0"/>
                        <a:t>Caracterizan, a partir de la utilización de herramientas geográficas, los rasgos más relevantes de la población de cada zona natural (volumen, distribución).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 smtClean="0"/>
                        <a:t>Explican, apoyándose en ejemplos concretos de las distintas zonas naturales, cómo las características del entorno geográfico influyen en los modos de vida de las personas.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 smtClean="0"/>
                        <a:t>Identifican la presencia y distribución de los principales recursos existentes en cada zona natural.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4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Población y recursos naturales de las zonas naturales de Chile /  H. Usar herramientas geográficas para ubicar, caracterizar y relacionar elementos del espacio geográfico, como regiones, climas, paisajes, población, recursos y riesgos naturales.</a:t>
                      </a: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 con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los indicadores de evaluación:  </a:t>
                      </a:r>
                      <a:r>
                        <a:rPr lang="es-MX" sz="1400" dirty="0" smtClean="0"/>
                        <a:t>Caracterizan, a partir de la utilización de herramientas geográficas, los rasgos más relevantes de la población de cada zona natural (volumen, distribución).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Explican, apoyándose en ejemplos concretos de las distintas zonas naturales, cómo las características del entorno geográfico influyen en los modos de vida de las personas.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MX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6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(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hlinkClick r:id="rId2"/>
                        </a:rPr>
                        <a:t>https</a:t>
                      </a:r>
                      <a:r>
                        <a:rPr lang="es-CL" sz="1400" b="0" baseline="0" smtClean="0">
                          <a:solidFill>
                            <a:srgbClr val="FF0000"/>
                          </a:solidFill>
                          <a:effectLst/>
                          <a:latin typeface="+mn-lt"/>
                          <a:hlinkClick r:id="rId2"/>
                        </a:rPr>
                        <a:t>://forms.gle/DniN1LYbddMRHLJL9</a:t>
                      </a:r>
                      <a:r>
                        <a:rPr lang="es-CL" sz="1400" b="0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r>
                        <a:rPr lang="es-CL" sz="1400" b="0" baseline="0" smtClean="0">
                          <a:effectLst/>
                          <a:latin typeface="+mn-lt"/>
                        </a:rPr>
                        <a:t>y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3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13 de noviembre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9234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s-MX" dirty="0" smtClean="0"/>
              <a:t>Resultados de Evaluación </a:t>
            </a:r>
            <a:r>
              <a:rPr lang="es-MX" sz="2000" dirty="0" smtClean="0"/>
              <a:t>(Fecha: 09/11/2020)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954036"/>
              </p:ext>
            </p:extLst>
          </p:nvPr>
        </p:nvGraphicFramePr>
        <p:xfrm>
          <a:off x="827584" y="1196752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9/25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36%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14/25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56%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2/25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224871"/>
              </p:ext>
            </p:extLst>
          </p:nvPr>
        </p:nvGraphicFramePr>
        <p:xfrm>
          <a:off x="827584" y="2780928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8/25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32%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13/25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52%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4/25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16%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789114"/>
              </p:ext>
            </p:extLst>
          </p:nvPr>
        </p:nvGraphicFramePr>
        <p:xfrm>
          <a:off x="827584" y="4365104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10/25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14/25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56%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1/25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2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2232248"/>
          </a:xfrm>
        </p:spPr>
        <p:txBody>
          <a:bodyPr>
            <a:normAutofit/>
          </a:bodyPr>
          <a:lstStyle/>
          <a:p>
            <a:r>
              <a:rPr lang="es-MX" dirty="0" smtClean="0"/>
              <a:t>Estos fueron los resultados obtenidos en cada una de las preguntas de la evaluación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7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629373"/>
              </p:ext>
            </p:extLst>
          </p:nvPr>
        </p:nvGraphicFramePr>
        <p:xfrm>
          <a:off x="21062" y="0"/>
          <a:ext cx="9122938" cy="702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7362"/>
                <a:gridCol w="755576"/>
              </a:tblGrid>
              <a:tr h="351377">
                <a:tc>
                  <a:txBody>
                    <a:bodyPr/>
                    <a:lstStyle/>
                    <a:p>
                      <a:r>
                        <a:rPr lang="es-MX" dirty="0" smtClean="0"/>
                        <a:t>Preguntas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47223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rgbClr val="FF0000"/>
                          </a:solidFill>
                        </a:rPr>
                        <a:t>1. De acuerdo al mapa de distribución y volumen poblacional, ¿Qué zona natural es la más poblada?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17/25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3056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De acuerdo al mapa anterior, ¿Qué zonas naturales son las menos pobladas?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19/25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490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800" b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</a:rPr>
                        <a:t> ¿Por qué la mayoría de la población se concentra en la zona central?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20/25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4909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  <a:r>
                        <a:rPr lang="es-MX" baseline="0" dirty="0" smtClean="0">
                          <a:solidFill>
                            <a:srgbClr val="FF0000"/>
                          </a:solidFill>
                        </a:rPr>
                        <a:t> ¿Por qué hay una escaso volumen poblacional en las zonas extremas del país (Norte Grande y Austral)?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17/25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4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¿Cómo crees que viven las personas en el interior del norte grande, en cuánto a la vestimenta, alimentación y transporte?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20/25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Si tuvieses la oportunidad de vivir en alguna zona natural que no fuese la zona central, ¿Cuál elegirías? ¿A qué actividades te dedicarías? ¿Por qué?</a:t>
                      </a:r>
                      <a:endParaRPr lang="es-MX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21/25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4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00"/>
                          </a:solidFill>
                        </a:rPr>
                        <a:t>7.</a:t>
                      </a:r>
                      <a:r>
                        <a:rPr lang="es-MX" sz="1800" baseline="0" dirty="0" smtClean="0">
                          <a:solidFill>
                            <a:srgbClr val="FF0000"/>
                          </a:solidFill>
                        </a:rPr>
                        <a:t> ¿Cuáles son los inconvenientes de vivir en la zona austral de nuestro país?</a:t>
                      </a:r>
                      <a:endParaRPr lang="es-MX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13/25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4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8. ¿Qué es un recurso natural?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18/25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490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¿Qué recurso natural se encuentra presente en la imagen?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22/25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¿Cuál es el recurso natural más importante para nuestro país? ¿Por qué?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23/25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9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11.</a:t>
                      </a:r>
                      <a:r>
                        <a:rPr lang="es-MX" sz="1800" dirty="0" smtClean="0"/>
                        <a:t> ¿En qué zona viven ustedes?, ¿qué recursos se explotan en su localidad?, ¿cómo lo saben?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20/25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1082</Words>
  <Application>Microsoft Office PowerPoint</Application>
  <PresentationFormat>Presentación en pantalla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PLANIFICACIÓN  CLASES VIRTUALES HISTORIA, GEOGRAFÍA Y CS. SOCIALES 5° BÁSICO A SEMANA N° 33 FECHA : 09 al 13 de noviembre de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Resultados de Evaluación (Fecha: 09/11/2020) </vt:lpstr>
      <vt:lpstr>Estos fueron los resultados obtenidos en cada una de las preguntas de la evaluación</vt:lpstr>
      <vt:lpstr>Presentación de PowerPoint</vt:lpstr>
      <vt:lpstr>Observemos con mucha atención el siguiente video, pon mucha atención de lo que allí se presenta:</vt:lpstr>
      <vt:lpstr>Presentación de PowerPoint</vt:lpstr>
      <vt:lpstr>En la página 17 de tu libro, se presenta información del zona del norte grande:</vt:lpstr>
      <vt:lpstr>En la página 19 de tu libro, se presenta información de la zona del norte chico:</vt:lpstr>
      <vt:lpstr>En la página 21 de tu libro, se presenta información del zona central:</vt:lpstr>
      <vt:lpstr>En la página 23 de tu libro, se presenta información del zona sur:</vt:lpstr>
      <vt:lpstr>En la página 25 de tu libro, se presenta información del zona austral: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108</cp:revision>
  <dcterms:created xsi:type="dcterms:W3CDTF">2020-07-06T03:06:52Z</dcterms:created>
  <dcterms:modified xsi:type="dcterms:W3CDTF">2020-11-10T14:57:17Z</dcterms:modified>
</cp:coreProperties>
</file>