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13" r:id="rId3"/>
    <p:sldId id="304" r:id="rId4"/>
    <p:sldId id="264" r:id="rId5"/>
    <p:sldId id="265" r:id="rId6"/>
    <p:sldId id="266" r:id="rId7"/>
    <p:sldId id="284" r:id="rId8"/>
    <p:sldId id="285" r:id="rId9"/>
    <p:sldId id="267" r:id="rId10"/>
    <p:sldId id="271" r:id="rId11"/>
    <p:sldId id="315" r:id="rId12"/>
    <p:sldId id="314" r:id="rId13"/>
    <p:sldId id="316" r:id="rId14"/>
    <p:sldId id="317" r:id="rId15"/>
    <p:sldId id="318" r:id="rId16"/>
    <p:sldId id="319" r:id="rId17"/>
    <p:sldId id="322" r:id="rId18"/>
    <p:sldId id="321" r:id="rId19"/>
    <p:sldId id="320" r:id="rId20"/>
    <p:sldId id="272" r:id="rId21"/>
    <p:sldId id="323" r:id="rId22"/>
    <p:sldId id="324" r:id="rId23"/>
    <p:sldId id="328" r:id="rId24"/>
    <p:sldId id="329" r:id="rId25"/>
    <p:sldId id="305" r:id="rId26"/>
    <p:sldId id="333" r:id="rId27"/>
    <p:sldId id="325" r:id="rId28"/>
    <p:sldId id="331" r:id="rId29"/>
    <p:sldId id="327" r:id="rId30"/>
    <p:sldId id="330" r:id="rId31"/>
    <p:sldId id="326" r:id="rId32"/>
    <p:sldId id="332" r:id="rId33"/>
    <p:sldId id="308" r:id="rId34"/>
    <p:sldId id="334" r:id="rId35"/>
    <p:sldId id="269" r:id="rId3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RETROALIMENTACIÓN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N°33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smtClean="0">
                <a:latin typeface="Comic Sans MS" panose="030F0702030302020204" pitchFamily="66" charset="0"/>
              </a:rPr>
              <a:t>NOVEMBER 12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</a:t>
            </a:r>
            <a:r>
              <a:rPr lang="es-CL" dirty="0" smtClean="0">
                <a:latin typeface="Comic Sans MS" panose="030F0702030302020204" pitchFamily="66" charset="0"/>
              </a:rPr>
              <a:t>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0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735323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423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algn="just">
              <a:spcAft>
                <a:spcPts val="0"/>
              </a:spcAft>
            </a:pPr>
            <a:r>
              <a:rPr lang="es-MX" dirty="0"/>
              <a:t>-Recuentan las ideas generales del texto por medio de ilustraciones y oraciones simples con el apoyo de </a:t>
            </a:r>
            <a:r>
              <a:rPr lang="es-MX" dirty="0" smtClean="0"/>
              <a:t>organizadores gráficos</a:t>
            </a:r>
            <a:r>
              <a:rPr lang="es-MX" dirty="0"/>
              <a:t>.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READ: “COOKING FOR PARENTS” 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257799"/>
          </a:xfrm>
        </p:spPr>
        <p:txBody>
          <a:bodyPr>
            <a:noAutofit/>
          </a:bodyPr>
          <a:lstStyle/>
          <a:p>
            <a:r>
              <a:rPr lang="en-US" sz="1600" dirty="0"/>
              <a:t>Tom: Oh no! What happened in this kitchen! What are you doing Anne?</a:t>
            </a:r>
          </a:p>
          <a:p>
            <a:r>
              <a:rPr lang="en-US" sz="1600" dirty="0"/>
              <a:t>Anne: </a:t>
            </a:r>
            <a:r>
              <a:rPr lang="en-US" sz="1600" dirty="0" err="1"/>
              <a:t>Shhhh</a:t>
            </a:r>
            <a:r>
              <a:rPr lang="en-US" sz="1600" dirty="0"/>
              <a:t>. Tom. I’m preparing a surprise for mom and dad.</a:t>
            </a:r>
          </a:p>
          <a:p>
            <a:r>
              <a:rPr lang="en-US" sz="1600" dirty="0"/>
              <a:t>Tom: </a:t>
            </a:r>
            <a:r>
              <a:rPr lang="en-US" sz="1600" dirty="0" err="1"/>
              <a:t>Hmmmm</a:t>
            </a:r>
            <a:r>
              <a:rPr lang="en-US" sz="1600" dirty="0"/>
              <a:t>.. Anyways, what are you making?</a:t>
            </a:r>
          </a:p>
          <a:p>
            <a:r>
              <a:rPr lang="en-US" sz="1600" dirty="0"/>
              <a:t>Anne: I’m making tomato pasta. </a:t>
            </a:r>
          </a:p>
          <a:p>
            <a:r>
              <a:rPr lang="en-US" sz="1600" dirty="0"/>
              <a:t>Tom: Wow, how do you make it?</a:t>
            </a:r>
          </a:p>
          <a:p>
            <a:r>
              <a:rPr lang="en-US" sz="1600" dirty="0"/>
              <a:t>Anne: First, boil water in a pot, and put pasta </a:t>
            </a:r>
            <a:r>
              <a:rPr lang="en-US" sz="1600" dirty="0" err="1"/>
              <a:t>noddles</a:t>
            </a:r>
            <a:r>
              <a:rPr lang="en-US" sz="1600" dirty="0"/>
              <a:t> in it.</a:t>
            </a:r>
          </a:p>
          <a:p>
            <a:r>
              <a:rPr lang="en-US" sz="1600" dirty="0"/>
              <a:t>Tom: Here! Here is your pasta noodles.</a:t>
            </a:r>
          </a:p>
          <a:p>
            <a:r>
              <a:rPr lang="en-US" sz="1600" dirty="0"/>
              <a:t>Anne: Oh.. Tom...</a:t>
            </a:r>
          </a:p>
          <a:p>
            <a:r>
              <a:rPr lang="en-US" sz="1600" dirty="0"/>
              <a:t>Tom: Oh. I’m so sorry. Let me clean it up.</a:t>
            </a:r>
          </a:p>
          <a:p>
            <a:r>
              <a:rPr lang="en-US" sz="1600" dirty="0"/>
              <a:t>Anne: Phew... What's next? Oh, I need to slice mushrooms, onions, and broccolis into small pieces.</a:t>
            </a:r>
          </a:p>
          <a:p>
            <a:r>
              <a:rPr lang="en-US" sz="1600" dirty="0"/>
              <a:t>Tom: Oh, Anne you should be careful with the knife~</a:t>
            </a:r>
          </a:p>
          <a:p>
            <a:r>
              <a:rPr lang="en-US" sz="1600" dirty="0"/>
              <a:t>Anne: Thanks for your concern, but I can’t focus on it if you keep walking around in the kitchen. Please stop!</a:t>
            </a:r>
          </a:p>
          <a:p>
            <a:r>
              <a:rPr lang="en-US" sz="1600" dirty="0"/>
              <a:t>Tom: </a:t>
            </a:r>
            <a:r>
              <a:rPr lang="en-US" sz="1600" dirty="0" err="1"/>
              <a:t>Freeeze</a:t>
            </a:r>
            <a:r>
              <a:rPr lang="en-US" sz="1600" dirty="0"/>
              <a:t>!</a:t>
            </a:r>
            <a:endParaRPr lang="es-MX" sz="1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Anne; Thank you so much. Now, I need to stir-fry vegetables.</a:t>
            </a:r>
          </a:p>
          <a:p>
            <a:r>
              <a:rPr lang="en-US" dirty="0"/>
              <a:t>Tom: Anne, until when do I have to be like this?</a:t>
            </a:r>
          </a:p>
          <a:p>
            <a:r>
              <a:rPr lang="en-US" dirty="0"/>
              <a:t>Anne: Until the end of this cooking</a:t>
            </a:r>
          </a:p>
          <a:p>
            <a:r>
              <a:rPr lang="en-US" dirty="0"/>
              <a:t>Tom: Phew...</a:t>
            </a:r>
          </a:p>
          <a:p>
            <a:r>
              <a:rPr lang="en-US" dirty="0"/>
              <a:t>Anne: Tom~ Don’t move~</a:t>
            </a:r>
          </a:p>
          <a:p>
            <a:r>
              <a:rPr lang="en-US" dirty="0"/>
              <a:t>Anne: And, sprinkle some salts and peppers on the sauce. </a:t>
            </a:r>
            <a:r>
              <a:rPr lang="en-US" dirty="0" err="1"/>
              <a:t>Mmmmm</a:t>
            </a:r>
            <a:r>
              <a:rPr lang="en-US" dirty="0"/>
              <a:t>. It’s sweet, so delicious!</a:t>
            </a:r>
          </a:p>
          <a:p>
            <a:r>
              <a:rPr lang="en-US" dirty="0"/>
              <a:t>Tom: Anne, is there anything I can help?</a:t>
            </a:r>
          </a:p>
          <a:p>
            <a:r>
              <a:rPr lang="en-US" dirty="0"/>
              <a:t>Anne: Never. So now, pour noodles, vegetables and sauce in a frypan and stir it.</a:t>
            </a:r>
          </a:p>
          <a:p>
            <a:r>
              <a:rPr lang="en-US" dirty="0"/>
              <a:t>Tom: Let me add the parsleys! Tada~ It’s done!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338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9" t="32759" r="25118" b="40688"/>
          <a:stretch/>
        </p:blipFill>
        <p:spPr>
          <a:xfrm>
            <a:off x="1489166" y="1609555"/>
            <a:ext cx="8608422" cy="472593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07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7" t="21791" r="26741" b="40689"/>
          <a:stretch/>
        </p:blipFill>
        <p:spPr>
          <a:xfrm>
            <a:off x="1175658" y="1580605"/>
            <a:ext cx="8528300" cy="451974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00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67" t="60178" r="25443" b="11537"/>
          <a:stretch/>
        </p:blipFill>
        <p:spPr>
          <a:xfrm>
            <a:off x="1737361" y="1417638"/>
            <a:ext cx="8490856" cy="385354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3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689"/>
          <a:stretch/>
        </p:blipFill>
        <p:spPr>
          <a:xfrm>
            <a:off x="757647" y="1718084"/>
            <a:ext cx="9912962" cy="408550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2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42" t="28429" r="24632" b="43286"/>
          <a:stretch/>
        </p:blipFill>
        <p:spPr>
          <a:xfrm>
            <a:off x="1606732" y="1417638"/>
            <a:ext cx="8634548" cy="498316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26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8" t="20317" r="27338" b="42301"/>
          <a:stretch/>
        </p:blipFill>
        <p:spPr>
          <a:xfrm>
            <a:off x="1750424" y="1417638"/>
            <a:ext cx="8399416" cy="442830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7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349"/>
          <a:stretch/>
        </p:blipFill>
        <p:spPr>
          <a:xfrm>
            <a:off x="914399" y="1914027"/>
            <a:ext cx="9886838" cy="373191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66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058"/>
          <a:stretch/>
        </p:blipFill>
        <p:spPr>
          <a:xfrm>
            <a:off x="1005840" y="1750423"/>
            <a:ext cx="9901646" cy="380933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2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algn="just">
              <a:spcAft>
                <a:spcPts val="0"/>
              </a:spcAft>
            </a:pPr>
            <a:r>
              <a:rPr lang="es-MX" dirty="0" smtClean="0"/>
              <a:t>-</a:t>
            </a:r>
            <a:r>
              <a:rPr lang="es-MX" dirty="0"/>
              <a:t>Ordenan hechos de un texto leído mediante oraciones simples, con el apoyo de organizadores gráficos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8801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3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16" t="30450" r="24307" b="43574"/>
          <a:stretch/>
        </p:blipFill>
        <p:spPr>
          <a:xfrm>
            <a:off x="1619794" y="1665832"/>
            <a:ext cx="8739051" cy="385975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1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7" t="21213" r="27553" b="43286"/>
          <a:stretch/>
        </p:blipFill>
        <p:spPr>
          <a:xfrm>
            <a:off x="1162594" y="1417638"/>
            <a:ext cx="9508015" cy="447371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0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934"/>
          <a:stretch/>
        </p:blipFill>
        <p:spPr>
          <a:xfrm>
            <a:off x="1123406" y="1541418"/>
            <a:ext cx="9547203" cy="433686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370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709"/>
          <a:stretch/>
        </p:blipFill>
        <p:spPr>
          <a:xfrm>
            <a:off x="1092926" y="1907177"/>
            <a:ext cx="10006148" cy="364038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27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322705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15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54%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39%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 4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dirty="0"/>
              <a:t>-Leen en voz alta o en silencio.</a:t>
            </a:r>
          </a:p>
          <a:p>
            <a:pPr algn="just">
              <a:spcAft>
                <a:spcPts val="0"/>
              </a:spcAft>
            </a:pPr>
            <a:r>
              <a:rPr lang="es-MX" dirty="0"/>
              <a:t>- Responden preguntas simples asociadas a palabras y expresiones presentes en el texto.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64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Sharon </a:t>
            </a:r>
            <a:r>
              <a:rPr lang="es-MX" dirty="0" err="1" smtClean="0"/>
              <a:t>the</a:t>
            </a:r>
            <a:r>
              <a:rPr lang="es-MX" dirty="0" smtClean="0"/>
              <a:t> chef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922" t="19375" r="22056" b="25625"/>
          <a:stretch/>
        </p:blipFill>
        <p:spPr>
          <a:xfrm>
            <a:off x="1332410" y="1417638"/>
            <a:ext cx="9705704" cy="49508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14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43" t="40964" r="24756" b="31745"/>
          <a:stretch/>
        </p:blipFill>
        <p:spPr>
          <a:xfrm>
            <a:off x="609600" y="1998617"/>
            <a:ext cx="10389325" cy="374904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82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7" t="19771" r="28202" b="45018"/>
          <a:stretch/>
        </p:blipFill>
        <p:spPr>
          <a:xfrm>
            <a:off x="1619794" y="1217671"/>
            <a:ext cx="8164286" cy="430791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43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153"/>
          <a:stretch/>
        </p:blipFill>
        <p:spPr>
          <a:xfrm>
            <a:off x="1972492" y="1815737"/>
            <a:ext cx="8569234" cy="330986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8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56810"/>
              </p:ext>
            </p:extLst>
          </p:nvPr>
        </p:nvGraphicFramePr>
        <p:xfrm>
          <a:off x="351136" y="253235"/>
          <a:ext cx="11347454" cy="6555870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 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 de textos adaptados y auténticos simples, no literarios, que contengan palabras de uso frecuente, familias de palabras, repetición de palabras y frases,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estén acompañados de abundante apoyo visual, y estén relacionados con los temas y las 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saludar y despedirse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entregar información personal y de temas familiares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personas, objetos y su posición, lugares, acciones cotidianas y clima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gustos, preferencias, cantidades y posesiones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-Recuentan las ideas generales del texto por medio de ilustraciones y oraciones simples con el apoyo de organizadores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gráficos.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-Ordenan hechos de un texto leído mediante oraciones simples, con el apoyo de organizadores gráficos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-Leen en voz alta o en silencio.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Responden preguntas simples asociadas a palabras y expresiones presentes en el texto.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Retroalimentación de  evaluación formativa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n°3</a:t>
                      </a:r>
                      <a:endParaRPr lang="es-MX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lectora de textos adaptados y auténticos breves, no literarios y literarios.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7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 aprendizajes descendidos en relación a los siguientes indicadores: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-Recuentan las ideas generales del texto por medio de ilustraciones y oraciones simples con el apoyo de organizadores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gráficos.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-Ordenan hechos de un texto leído mediante oraciones simples, con el apoyo de organizadores gráficos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-Leen en voz alta o en silencio.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Responden preguntas simples asociadas a palabras y expresiones presentes en el texto.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6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salida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104"/>
          <a:stretch/>
        </p:blipFill>
        <p:spPr>
          <a:xfrm>
            <a:off x="1214846" y="1619795"/>
            <a:ext cx="8987245" cy="388335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2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53" t="45458" r="25443" b="27701"/>
          <a:stretch/>
        </p:blipFill>
        <p:spPr>
          <a:xfrm>
            <a:off x="1097279" y="1658982"/>
            <a:ext cx="9679577" cy="398417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11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12" t="43149" r="28040" b="19331"/>
          <a:stretch/>
        </p:blipFill>
        <p:spPr>
          <a:xfrm>
            <a:off x="1567543" y="1417638"/>
            <a:ext cx="9248503" cy="465659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723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page 27 (</a:t>
            </a:r>
            <a:r>
              <a:rPr lang="es-MX" dirty="0" err="1" smtClean="0"/>
              <a:t>Student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)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316" t="47144" r="21490" b="5919"/>
          <a:stretch/>
        </p:blipFill>
        <p:spPr>
          <a:xfrm>
            <a:off x="1972491" y="2024741"/>
            <a:ext cx="8804365" cy="4101737"/>
          </a:xfrm>
          <a:prstGeom prst="rect">
            <a:avLst/>
          </a:prstGeom>
        </p:spPr>
      </p:pic>
      <p:pic>
        <p:nvPicPr>
          <p:cNvPr id="8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0496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1-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his</a:t>
            </a:r>
            <a:r>
              <a:rPr lang="es-MX" dirty="0" smtClean="0"/>
              <a:t> </a:t>
            </a:r>
            <a:r>
              <a:rPr lang="es-MX" dirty="0" err="1" smtClean="0"/>
              <a:t>name</a:t>
            </a:r>
            <a:r>
              <a:rPr lang="es-MX" dirty="0" smtClean="0"/>
              <a:t>?</a:t>
            </a:r>
          </a:p>
          <a:p>
            <a:r>
              <a:rPr lang="es-MX" dirty="0" smtClean="0"/>
              <a:t>2- </a:t>
            </a:r>
            <a:r>
              <a:rPr lang="es-MX" dirty="0" err="1" smtClean="0"/>
              <a:t>Where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he </a:t>
            </a:r>
            <a:r>
              <a:rPr lang="es-MX" dirty="0" err="1" smtClean="0"/>
              <a:t>from</a:t>
            </a:r>
            <a:r>
              <a:rPr lang="es-MX" dirty="0" smtClean="0"/>
              <a:t>?</a:t>
            </a:r>
          </a:p>
          <a:p>
            <a:r>
              <a:rPr lang="es-MX" dirty="0" smtClean="0"/>
              <a:t>3- </a:t>
            </a:r>
            <a:r>
              <a:rPr lang="es-MX" dirty="0" err="1" smtClean="0"/>
              <a:t>Who</a:t>
            </a:r>
            <a:r>
              <a:rPr lang="es-MX" dirty="0" smtClean="0"/>
              <a:t> </a:t>
            </a:r>
            <a:r>
              <a:rPr lang="es-MX" dirty="0" err="1" smtClean="0"/>
              <a:t>eats</a:t>
            </a:r>
            <a:r>
              <a:rPr lang="es-MX" dirty="0" smtClean="0"/>
              <a:t> </a:t>
            </a:r>
            <a:r>
              <a:rPr lang="es-MX" dirty="0" err="1" smtClean="0"/>
              <a:t>breakfast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him</a:t>
            </a:r>
            <a:r>
              <a:rPr lang="es-MX" dirty="0" smtClean="0"/>
              <a:t>?</a:t>
            </a:r>
          </a:p>
          <a:p>
            <a:r>
              <a:rPr lang="en-US" dirty="0" smtClean="0"/>
              <a:t>4- What </a:t>
            </a:r>
            <a:r>
              <a:rPr lang="en-US" dirty="0"/>
              <a:t>he and his brother always have for breakfast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dirty="0" smtClean="0"/>
              <a:t>5-What </a:t>
            </a:r>
            <a:r>
              <a:rPr lang="en-US" dirty="0"/>
              <a:t>is his favorite food? </a:t>
            </a:r>
            <a:endParaRPr lang="en-US" dirty="0" smtClean="0"/>
          </a:p>
          <a:p>
            <a:r>
              <a:rPr lang="en-US" dirty="0"/>
              <a:t>6-Who eats dinner with him? </a:t>
            </a:r>
            <a:endParaRPr lang="en-US" dirty="0" smtClean="0"/>
          </a:p>
          <a:p>
            <a:r>
              <a:rPr lang="en-US" dirty="0" smtClean="0"/>
              <a:t>7- What is his first meal?</a:t>
            </a:r>
          </a:p>
          <a:p>
            <a:r>
              <a:rPr lang="en-US" dirty="0" smtClean="0"/>
              <a:t>8- what is his second meal?</a:t>
            </a:r>
          </a:p>
          <a:p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2951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33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294642" y="1825625"/>
            <a:ext cx="8876714" cy="47711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in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most difficult part of the test for you? Explain why 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357" y="1253816"/>
            <a:ext cx="1316850" cy="1316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681" y="1912241"/>
            <a:ext cx="3371133" cy="16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</a:t>
            </a:r>
            <a:r>
              <a:rPr lang="es-CL" dirty="0" smtClean="0"/>
              <a:t>32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15335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por lograr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3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Responden preguntas simples asociadas a palabras y expresiones presentes en el texto.</a:t>
            </a:r>
          </a:p>
          <a:p>
            <a:pPr marL="0" lvl="0" indent="0" algn="ctr">
              <a:buNone/>
            </a:pP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6" y="1600201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WHERE IS YOUR SCHOOL?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alimentación,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280" t="19417" r="34526" b="26007"/>
          <a:stretch/>
        </p:blipFill>
        <p:spPr>
          <a:xfrm>
            <a:off x="6096000" y="1658983"/>
            <a:ext cx="4689567" cy="239050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649854" y="4261508"/>
            <a:ext cx="5696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https://www.youtube.com/watch?v=u-AUW72Rs1o&amp;t=22s</a:t>
            </a:r>
          </a:p>
        </p:txBody>
      </p:sp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370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Retroalimentación semana </a:t>
            </a:r>
            <a:r>
              <a:rPr lang="es-MX" b="1" dirty="0" smtClean="0"/>
              <a:t>32</a:t>
            </a:r>
            <a:r>
              <a:rPr lang="es-MX" b="1" dirty="0" smtClean="0"/>
              <a:t>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Objetivo: Retroalimentar aprendizajes descendidos en relación a los siguientes indicadores: </a:t>
            </a:r>
          </a:p>
          <a:p>
            <a:pPr algn="just">
              <a:spcAft>
                <a:spcPts val="0"/>
              </a:spcAft>
            </a:pPr>
            <a:r>
              <a:rPr lang="es-MX" sz="3600" dirty="0"/>
              <a:t>-Recuentan las ideas generales del texto por medio de ilustraciones y oraciones simples con el apoyo de </a:t>
            </a:r>
            <a:r>
              <a:rPr lang="es-MX" sz="3600" dirty="0" smtClean="0"/>
              <a:t>organizadores gráficos</a:t>
            </a:r>
            <a:r>
              <a:rPr lang="es-MX" sz="3600" dirty="0"/>
              <a:t>.</a:t>
            </a:r>
          </a:p>
          <a:p>
            <a:pPr algn="just">
              <a:spcAft>
                <a:spcPts val="0"/>
              </a:spcAft>
            </a:pPr>
            <a:r>
              <a:rPr lang="es-MX" sz="3600" dirty="0"/>
              <a:t>-Ordenan hechos de un texto leído mediante oraciones simples, con el apoyo de organizadores gráficos</a:t>
            </a:r>
          </a:p>
          <a:p>
            <a:pPr algn="just">
              <a:spcAft>
                <a:spcPts val="0"/>
              </a:spcAft>
            </a:pPr>
            <a:r>
              <a:rPr lang="es-MX" sz="3600" dirty="0" smtClean="0"/>
              <a:t>-Leen en voz alta o en silencio.</a:t>
            </a:r>
          </a:p>
          <a:p>
            <a:pPr algn="just">
              <a:spcAft>
                <a:spcPts val="0"/>
              </a:spcAft>
            </a:pPr>
            <a:r>
              <a:rPr lang="es-MX" sz="3600" dirty="0" smtClean="0"/>
              <a:t>- </a:t>
            </a:r>
            <a:r>
              <a:rPr lang="es-MX" sz="3600" dirty="0"/>
              <a:t>Responden preguntas simples asociadas a palabras y expresiones presentes en el texto.</a:t>
            </a: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Novemeber</a:t>
            </a:r>
            <a:r>
              <a:rPr lang="es-MX" sz="2400" dirty="0" smtClean="0"/>
              <a:t> 11</a:t>
            </a:r>
            <a:r>
              <a:rPr lang="es-MX" sz="2400" dirty="0" smtClean="0"/>
              <a:t>th</a:t>
            </a:r>
            <a:r>
              <a:rPr lang="es-MX" sz="2400" dirty="0" smtClean="0"/>
              <a:t>, 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7" name="Picture 2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0" y="1232722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1143</Words>
  <Application>Microsoft Office PowerPoint</Application>
  <PresentationFormat>Panorámica</PresentationFormat>
  <Paragraphs>193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Comic Sans MS</vt:lpstr>
      <vt:lpstr>Times New Roman</vt:lpstr>
      <vt:lpstr>1_Tema de Office</vt:lpstr>
      <vt:lpstr>5° GRADE RETROALIMENTACIÓN WEEK N°33 DATE: NOVEMBER 12 th, 2020</vt:lpstr>
      <vt:lpstr>Virtual classroom rules</vt:lpstr>
      <vt:lpstr>Presentación de PowerPoint</vt:lpstr>
      <vt:lpstr>Importante </vt:lpstr>
      <vt:lpstr>Resultado total de evaluación semana 32 </vt:lpstr>
      <vt:lpstr>Contenidos por lograr </vt:lpstr>
      <vt:lpstr>Inicio</vt:lpstr>
      <vt:lpstr>MOTIVACIÓN</vt:lpstr>
      <vt:lpstr> Retroalimentación semana 32 </vt:lpstr>
      <vt:lpstr>Resultado por indicadores </vt:lpstr>
      <vt:lpstr>READ: “COOKING FOR PARENTS” 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Resultado por indicadores </vt:lpstr>
      <vt:lpstr>Análisis de respuestas</vt:lpstr>
      <vt:lpstr>Análisis de respuestas</vt:lpstr>
      <vt:lpstr>Análisis de respuestas</vt:lpstr>
      <vt:lpstr>Análisis de respuestas</vt:lpstr>
      <vt:lpstr>Resultado por indicadores </vt:lpstr>
      <vt:lpstr>Task 1: Read about Sharon the chef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Análisis de respuestas</vt:lpstr>
      <vt:lpstr>Task 1: Read and answer the questions page 27 (Student book)</vt:lpstr>
      <vt:lpstr>Answer the questions</vt:lpstr>
      <vt:lpstr>EXIT TICKET 33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115</cp:revision>
  <dcterms:created xsi:type="dcterms:W3CDTF">2020-08-03T02:54:47Z</dcterms:created>
  <dcterms:modified xsi:type="dcterms:W3CDTF">2020-11-09T02:11:16Z</dcterms:modified>
</cp:coreProperties>
</file>