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261" r:id="rId4"/>
    <p:sldId id="260" r:id="rId5"/>
    <p:sldId id="317" r:id="rId6"/>
    <p:sldId id="318" r:id="rId7"/>
    <p:sldId id="263" r:id="rId8"/>
    <p:sldId id="264" r:id="rId9"/>
    <p:sldId id="273" r:id="rId10"/>
    <p:sldId id="319" r:id="rId11"/>
    <p:sldId id="329" r:id="rId12"/>
    <p:sldId id="313" r:id="rId13"/>
    <p:sldId id="321" r:id="rId14"/>
    <p:sldId id="315" r:id="rId15"/>
    <p:sldId id="322" r:id="rId16"/>
    <p:sldId id="314" r:id="rId17"/>
    <p:sldId id="323" r:id="rId18"/>
    <p:sldId id="316" r:id="rId19"/>
    <p:sldId id="324" r:id="rId20"/>
    <p:sldId id="320" r:id="rId21"/>
    <p:sldId id="330" r:id="rId22"/>
    <p:sldId id="331" r:id="rId23"/>
    <p:sldId id="332" r:id="rId24"/>
    <p:sldId id="325" r:id="rId25"/>
    <p:sldId id="326" r:id="rId26"/>
    <p:sldId id="328" r:id="rId27"/>
    <p:sldId id="327" r:id="rId28"/>
    <p:sldId id="333" r:id="rId29"/>
    <p:sldId id="334" r:id="rId30"/>
    <p:sldId id="336" r:id="rId31"/>
    <p:sldId id="335" r:id="rId32"/>
    <p:sldId id="278" r:id="rId33"/>
    <p:sldId id="272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64" autoAdjust="0"/>
  </p:normalViewPr>
  <p:slideViewPr>
    <p:cSldViewPr snapToGrid="0">
      <p:cViewPr>
        <p:scale>
          <a:sx n="72" d="100"/>
          <a:sy n="72" d="100"/>
        </p:scale>
        <p:origin x="-59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 smtClean="0">
                <a:latin typeface="Comic Sans MS" panose="030F0702030302020204" pitchFamily="66" charset="0"/>
              </a:rPr>
              <a:t>Retroalimentación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N°33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 13 De Noviembre del </a:t>
            </a:r>
            <a:r>
              <a:rPr lang="es-MX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00094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423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dirty="0" smtClean="0"/>
              <a:t>-</a:t>
            </a:r>
            <a:r>
              <a:rPr lang="es-MX" dirty="0"/>
              <a:t>Desarrollar habilidad personal; capacidad de empatizar con los demás.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Observa el siguiente video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96" y="27823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780871" y="5177637"/>
            <a:ext cx="493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https://www.youtube.com/watch?v=4Hgmfkg-UTk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539" t="23938" r="34010" b="26615"/>
          <a:stretch/>
        </p:blipFill>
        <p:spPr>
          <a:xfrm>
            <a:off x="1463039" y="1262295"/>
            <a:ext cx="6250657" cy="35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22" t="28429" r="29338" b="46749"/>
          <a:stretch/>
        </p:blipFill>
        <p:spPr>
          <a:xfrm>
            <a:off x="1645921" y="1854926"/>
            <a:ext cx="8477794" cy="3592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95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952" y="419381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15" t="20050" r="29519" b="45179"/>
          <a:stretch/>
        </p:blipFill>
        <p:spPr>
          <a:xfrm>
            <a:off x="1939635" y="2021039"/>
            <a:ext cx="8063345" cy="36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22" t="53017" r="29338" b="23659"/>
          <a:stretch/>
        </p:blipFill>
        <p:spPr>
          <a:xfrm>
            <a:off x="1558636" y="2105892"/>
            <a:ext cx="9074727" cy="3434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47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6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662"/>
          <a:stretch/>
        </p:blipFill>
        <p:spPr>
          <a:xfrm>
            <a:off x="1745673" y="2078181"/>
            <a:ext cx="7387519" cy="3452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6" t="38123" r="29366" b="41689"/>
          <a:stretch/>
        </p:blipFill>
        <p:spPr>
          <a:xfrm>
            <a:off x="1510145" y="1862052"/>
            <a:ext cx="8950037" cy="3762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274638"/>
            <a:ext cx="987638" cy="8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87" t="19437" r="29348" b="45972"/>
          <a:stretch/>
        </p:blipFill>
        <p:spPr>
          <a:xfrm>
            <a:off x="1260764" y="1814946"/>
            <a:ext cx="9850581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2" t="60643" r="28850" b="16873"/>
          <a:stretch/>
        </p:blipFill>
        <p:spPr>
          <a:xfrm>
            <a:off x="1690751" y="1860985"/>
            <a:ext cx="8810498" cy="39773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607" y="419381"/>
            <a:ext cx="10677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2205"/>
          <a:stretch/>
        </p:blipFill>
        <p:spPr>
          <a:xfrm>
            <a:off x="1251854" y="1777857"/>
            <a:ext cx="9490364" cy="40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423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dirty="0"/>
              <a:t>. Discutir los cambios que se producen en nuestras opiniones  de las personas cuando somos empáticos.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9026"/>
            <a:ext cx="11449280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654" y="659993"/>
            <a:ext cx="10972800" cy="940208"/>
          </a:xfrm>
        </p:spPr>
        <p:txBody>
          <a:bodyPr>
            <a:normAutofit fontScale="90000"/>
          </a:bodyPr>
          <a:lstStyle/>
          <a:p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/>
              <a:t>“El lobo calumniado</a:t>
            </a:r>
            <a:r>
              <a:rPr lang="es-MX" sz="3600" dirty="0" smtClean="0"/>
              <a:t>”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9788434" cy="4525963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El bosque era mi hogar. Yo vivía </a:t>
            </a:r>
            <a:r>
              <a:rPr lang="es-MX" dirty="0" smtClean="0"/>
              <a:t>allí </a:t>
            </a:r>
            <a:r>
              <a:rPr lang="es-MX" dirty="0"/>
              <a:t>muy a gusto. Siempre trataba de mantenerlo limpio y ordenado. Cuando…</a:t>
            </a:r>
          </a:p>
          <a:p>
            <a:r>
              <a:rPr lang="es-MX" dirty="0"/>
              <a:t>	Un </a:t>
            </a:r>
            <a:r>
              <a:rPr lang="es-MX" dirty="0" smtClean="0"/>
              <a:t>día </a:t>
            </a:r>
            <a:r>
              <a:rPr lang="es-MX" dirty="0"/>
              <a:t>soleado mientras yo estaba recogiendo la basura dejada por unos excursionistas, sentí pasos. Me escondí  detrás de un </a:t>
            </a:r>
            <a:r>
              <a:rPr lang="es-MX" dirty="0" smtClean="0"/>
              <a:t>árbol </a:t>
            </a:r>
            <a:r>
              <a:rPr lang="es-MX" dirty="0"/>
              <a:t>y </a:t>
            </a:r>
            <a:r>
              <a:rPr lang="es-MX" dirty="0" smtClean="0"/>
              <a:t>vi </a:t>
            </a:r>
            <a:r>
              <a:rPr lang="es-MX" dirty="0"/>
              <a:t>venir a una niña vestida de forma muy divertida, toda de rojo y con su cabeza cubierta, como si no quisiera que nadie la viera.</a:t>
            </a:r>
          </a:p>
          <a:p>
            <a:r>
              <a:rPr lang="es-MX" dirty="0"/>
              <a:t>Naturalmente me puse a investigar. Le pregunte quien era, adonde iba, de donde venia, etc. Ella me dijo cantando y bailando que iba a casa de su abuelita con una canasta para el almuerzo. Me pareció  una persona honesta, pero estaba en  mi bosque y ciertamente parecía sospechosa con aquella ropa tan extraña.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1" b="95319" l="9000" r="90000">
                        <a14:foregroundMark x1="32667" y1="30638" x2="32667" y2="30638"/>
                        <a14:foregroundMark x1="31167" y1="23830" x2="31167" y2="23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7203" y="4430016"/>
            <a:ext cx="2764764" cy="2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31075"/>
            <a:ext cx="10972800" cy="5695090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Así que decidí  darle una </a:t>
            </a:r>
            <a:r>
              <a:rPr lang="es-MX" dirty="0" smtClean="0"/>
              <a:t>lección </a:t>
            </a:r>
            <a:r>
              <a:rPr lang="es-MX" dirty="0"/>
              <a:t>y enseñarle lo serio que es meterse en un bosque sin anunciarse antes y vestida en forma tan extraña. Le deje seguir su camino, pero corrí  a la casa de la abuelita. Cuando llegué  vi a una </a:t>
            </a:r>
            <a:r>
              <a:rPr lang="es-MX" dirty="0" smtClean="0"/>
              <a:t>simpática </a:t>
            </a:r>
            <a:r>
              <a:rPr lang="es-MX" dirty="0"/>
              <a:t>viejita y le explique el problema y ella estuvo de acuerdo en que su nieta </a:t>
            </a:r>
            <a:r>
              <a:rPr lang="es-MX" dirty="0" smtClean="0"/>
              <a:t>merecía </a:t>
            </a:r>
            <a:r>
              <a:rPr lang="es-MX" dirty="0"/>
              <a:t>una lección. La viejita estuvo de acuerdo en </a:t>
            </a:r>
            <a:r>
              <a:rPr lang="es-MX" dirty="0" err="1"/>
              <a:t>en</a:t>
            </a:r>
            <a:r>
              <a:rPr lang="es-MX" dirty="0"/>
              <a:t> permanecer oculta hasta </a:t>
            </a:r>
            <a:r>
              <a:rPr lang="es-MX" dirty="0" smtClean="0"/>
              <a:t>que </a:t>
            </a:r>
            <a:r>
              <a:rPr lang="es-MX" dirty="0"/>
              <a:t>yo la llamara . Se oculto debajo de la cama.</a:t>
            </a:r>
          </a:p>
          <a:p>
            <a:r>
              <a:rPr lang="es-MX" dirty="0"/>
              <a:t>	Cuando llegó  la niña la invite a entrar al dormitorio donde estaba acostado con las ropas de la abuelita. La niña llegó  acalorada y algo molesta y me dijo de forma desagradable acerca de mis grandes orejas. He sido insultado antes , </a:t>
            </a:r>
            <a:r>
              <a:rPr lang="es-MX" dirty="0" smtClean="0"/>
              <a:t>así </a:t>
            </a:r>
            <a:r>
              <a:rPr lang="es-MX" dirty="0"/>
              <a:t>que trate de ser amable y le dije que mis grandes orejas eran para </a:t>
            </a:r>
            <a:r>
              <a:rPr lang="es-MX" dirty="0" smtClean="0"/>
              <a:t>oírla </a:t>
            </a:r>
            <a:r>
              <a:rPr lang="es-MX" dirty="0"/>
              <a:t>mejor. Me gustaba la niña y trataba de prestarle </a:t>
            </a:r>
            <a:r>
              <a:rPr lang="es-MX" dirty="0" smtClean="0"/>
              <a:t>atención, </a:t>
            </a:r>
            <a:r>
              <a:rPr lang="es-MX" dirty="0"/>
              <a:t>pero ella hizo otra observación insultante sobre mis ojos salidos. Ustedes </a:t>
            </a:r>
            <a:r>
              <a:rPr lang="es-MX" dirty="0" smtClean="0"/>
              <a:t>comprenderán </a:t>
            </a:r>
            <a:r>
              <a:rPr lang="es-MX" dirty="0"/>
              <a:t>que </a:t>
            </a:r>
            <a:r>
              <a:rPr lang="es-MX" dirty="0" smtClean="0"/>
              <a:t>comencé </a:t>
            </a:r>
            <a:r>
              <a:rPr lang="es-MX" dirty="0"/>
              <a:t>a sentirme mal; la niña tenia una bonita apariencia, pero era muy pesada, pero decidí  a ser cortes y le dije que era para verla mejor.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3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169" y="5107576"/>
            <a:ext cx="2116831" cy="18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96389"/>
            <a:ext cx="10972800" cy="5629775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Su siguiente insulto si que me indignó. Siempre me he sentido acomplejado con mis dientes tan grandes, y la niña hizo un comentario desagradable sobre ellos. Sé que debí haberme controlado, pero le gruñí  con mis grandes dientes y le dije que eran grandes para comerla mejor.</a:t>
            </a:r>
          </a:p>
          <a:p>
            <a:r>
              <a:rPr lang="es-MX" dirty="0"/>
              <a:t>Ahora, seamos serios, </a:t>
            </a:r>
            <a:r>
              <a:rPr lang="es-MX" dirty="0" err="1"/>
              <a:t>ningun</a:t>
            </a:r>
            <a:r>
              <a:rPr lang="es-MX" dirty="0"/>
              <a:t> lobo puede comerse a una </a:t>
            </a:r>
            <a:r>
              <a:rPr lang="es-MX" dirty="0" err="1"/>
              <a:t>niña.Todo</a:t>
            </a:r>
            <a:r>
              <a:rPr lang="es-MX" dirty="0"/>
              <a:t> el mundo lo sabe, pero esa niña loca comenzó  a correr por toda la habitación gritando, y yo </a:t>
            </a:r>
            <a:r>
              <a:rPr lang="es-MX" dirty="0" err="1"/>
              <a:t>tambien</a:t>
            </a:r>
            <a:r>
              <a:rPr lang="es-MX" dirty="0"/>
              <a:t> corría detrás de ella tratando de calmarla. Como tenia puesta la ropa de la abuelita, me la saque y fue peor.</a:t>
            </a:r>
          </a:p>
          <a:p>
            <a:r>
              <a:rPr lang="es-MX" dirty="0"/>
              <a:t>	De repente se abrió  la puerta y entró  un leñador con un  hacha enorme, comprendí  que corría peligro y salté por una ventana escapando.</a:t>
            </a:r>
          </a:p>
          <a:p>
            <a:r>
              <a:rPr lang="es-MX" dirty="0"/>
              <a:t>	Me gustaría decirles que este es el final de la historia, pero, desgraciadamente no es así, pues la abuelita </a:t>
            </a:r>
            <a:r>
              <a:rPr lang="es-MX" dirty="0" err="1"/>
              <a:t>jamá</a:t>
            </a:r>
            <a:r>
              <a:rPr lang="es-MX" dirty="0"/>
              <a:t> s contó  mi parte de la </a:t>
            </a:r>
            <a:r>
              <a:rPr lang="es-MX" dirty="0" err="1"/>
              <a:t>historia.Y</a:t>
            </a:r>
            <a:r>
              <a:rPr lang="es-MX" dirty="0"/>
              <a:t> se corrió  la voz que yo era el lobo malo y todo el mundo se puso a evitarme.</a:t>
            </a:r>
          </a:p>
          <a:p>
            <a:r>
              <a:rPr lang="es-MX" dirty="0"/>
              <a:t>Nunca mas supe de esa niña </a:t>
            </a:r>
            <a:r>
              <a:rPr lang="es-MX" dirty="0" err="1"/>
              <a:t>antipatica</a:t>
            </a:r>
            <a:r>
              <a:rPr lang="es-MX" dirty="0"/>
              <a:t> y tan raramente vestida, y yo nunca mas pude contar mi triste historia.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14" y="5251269"/>
            <a:ext cx="2068286" cy="1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607" y="419381"/>
            <a:ext cx="1067793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48821"/>
          <a:stretch/>
        </p:blipFill>
        <p:spPr>
          <a:xfrm>
            <a:off x="1031667" y="1745494"/>
            <a:ext cx="10016836" cy="42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8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80" t="18826" r="30897" b="4340"/>
          <a:stretch/>
        </p:blipFill>
        <p:spPr>
          <a:xfrm>
            <a:off x="1662546" y="1272895"/>
            <a:ext cx="8866908" cy="5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0728"/>
          <a:stretch/>
        </p:blipFill>
        <p:spPr>
          <a:xfrm>
            <a:off x="1316182" y="1417638"/>
            <a:ext cx="9559636" cy="4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respuestas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18" y="419381"/>
            <a:ext cx="987638" cy="853514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724" t="19132" r="33995" b="6789"/>
          <a:stretch/>
        </p:blipFill>
        <p:spPr>
          <a:xfrm>
            <a:off x="928255" y="1272895"/>
            <a:ext cx="10474036" cy="53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Actividad: Lee y responde las preguntas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5" y="1228160"/>
            <a:ext cx="9102436" cy="5269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763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5" y="419381"/>
            <a:ext cx="9947564" cy="60506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92829"/>
              </p:ext>
            </p:extLst>
          </p:nvPr>
        </p:nvGraphicFramePr>
        <p:xfrm>
          <a:off x="469408" y="548641"/>
          <a:ext cx="11347454" cy="5766026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4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OA6  Manifestar actitudes de solidaridad y respeto que favorezcan la convivencia, desarrollando conductas  deseables para potenciar relacionas saludables.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2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Desarrollar habilidad personal; capacidad de empatizar con los demás.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Discutir los cambios que se producen en nuestras opiniones  de las personas cuando somos empáticos.</a:t>
                      </a:r>
                    </a:p>
                    <a:p>
                      <a:pPr lvl="0"/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evaluación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</a:t>
                      </a:r>
                      <a:r>
                        <a:rPr lang="es-MX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dramatizadamente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  texto.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Inferir los sentimientos de un personaje a partir de un texto.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Reflexionar sobre nuestros actos.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Comprender como se expresa la empatía en acciones concretas.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Demostrar apertura frente a las versiones de los demás.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los siguientes indicadores: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Desarrollar habilidad personal; capacidad de empatizar con los demás.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Discutir los cambios que se producen en nuestras opiniones  de las personas cuando somos empáticos.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9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evaluación en línea.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649" t="32911" r="25262" b="14018"/>
          <a:stretch/>
        </p:blipFill>
        <p:spPr>
          <a:xfrm>
            <a:off x="803564" y="419381"/>
            <a:ext cx="10285017" cy="584287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080654" y="858982"/>
            <a:ext cx="4904509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096000" y="846138"/>
            <a:ext cx="4738254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1041563" y="3865418"/>
            <a:ext cx="4904509" cy="213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096000" y="3865418"/>
            <a:ext cx="4904509" cy="2230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0370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980" t="23724" r="21947" b="19340"/>
          <a:stretch/>
        </p:blipFill>
        <p:spPr>
          <a:xfrm>
            <a:off x="1136074" y="581891"/>
            <a:ext cx="9739744" cy="573578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482436" y="1219201"/>
            <a:ext cx="4184073" cy="2022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5879272" y="1219201"/>
            <a:ext cx="4184073" cy="2022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1482436" y="4017819"/>
            <a:ext cx="8686800" cy="2022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7555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TICKET DE SALIDA 33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955964" y="1825625"/>
            <a:ext cx="9268401" cy="28318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 smtClean="0">
                <a:solidFill>
                  <a:schemeClr val="tx1"/>
                </a:solidFill>
              </a:rPr>
              <a:t>¿Qué valor esta presente siempre en tu vida?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¿Cuál es la importancia de la empatía en nuestras vidas?</a:t>
            </a:r>
          </a:p>
          <a:p>
            <a:pPr lvl="0"/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71727" y="266153"/>
            <a:ext cx="1551848" cy="1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9" y="4748659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393" y="184582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32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29065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24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Responden preguntas simples asociadas a palabras y expresiones presentes en el texto.</a:t>
            </a: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sp>
        <p:nvSpPr>
          <p:cNvPr id="2" name="Llamada de nube 1"/>
          <p:cNvSpPr/>
          <p:nvPr/>
        </p:nvSpPr>
        <p:spPr>
          <a:xfrm>
            <a:off x="4833257" y="1672156"/>
            <a:ext cx="5982788" cy="1668808"/>
          </a:xfrm>
          <a:prstGeom prst="cloudCallout">
            <a:avLst>
              <a:gd name="adj1" fmla="val -66685"/>
              <a:gd name="adj2" fmla="val 80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¿Qué son los valores?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r>
              <a:rPr lang="es-MX" b="1" dirty="0" smtClean="0"/>
              <a:t>Retroalimentación evaluación semana 32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Retroalimentar </a:t>
            </a:r>
            <a:r>
              <a:rPr lang="es-MX" sz="3600" dirty="0"/>
              <a:t>aprendizajes descendidos en los siguientes indicadores: </a:t>
            </a:r>
          </a:p>
          <a:p>
            <a:pPr algn="just">
              <a:spcAft>
                <a:spcPts val="0"/>
              </a:spcAft>
            </a:pPr>
            <a:r>
              <a:rPr lang="es-MX" sz="3600" dirty="0"/>
              <a:t> </a:t>
            </a:r>
            <a:r>
              <a:rPr lang="es-MX" sz="3600" dirty="0" smtClean="0"/>
              <a:t>Desarrollar </a:t>
            </a:r>
            <a:r>
              <a:rPr lang="es-MX" sz="3600" dirty="0"/>
              <a:t>habilidad personal; capacidad de empatizar con los demás.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Discutir </a:t>
            </a:r>
            <a:r>
              <a:rPr lang="es-MX" sz="3600" dirty="0"/>
              <a:t>los cambios que se producen en nuestras opiniones  de las personas cuando somos empáticos.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13 de Noviembre del 2020 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420" y="272870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628238" y="5360517"/>
            <a:ext cx="498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https://www.youtube.com/watch?v=VEA2N34uce4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5452" t="18467" r="34115" b="25894"/>
          <a:stretch/>
        </p:blipFill>
        <p:spPr>
          <a:xfrm>
            <a:off x="3357154" y="1776520"/>
            <a:ext cx="5930537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738</Words>
  <Application>Microsoft Office PowerPoint</Application>
  <PresentationFormat>Personalizado</PresentationFormat>
  <Paragraphs>128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1_Tema de Office</vt:lpstr>
      <vt:lpstr>5° ORIENTACIÓN Retroalimentación SEMANA N°33 Fecha:  13 De Noviembre del 2020</vt:lpstr>
      <vt:lpstr>Virtual classroom rules</vt:lpstr>
      <vt:lpstr>Presentación de PowerPoint</vt:lpstr>
      <vt:lpstr>Importante </vt:lpstr>
      <vt:lpstr>Resultado total de evaluación semana 32 </vt:lpstr>
      <vt:lpstr>Contenidos por lograr </vt:lpstr>
      <vt:lpstr>Inicio</vt:lpstr>
      <vt:lpstr>Retroalimentación evaluación semana 32</vt:lpstr>
      <vt:lpstr>MOTIVACIÓN</vt:lpstr>
      <vt:lpstr>Resultado por indicadores </vt:lpstr>
      <vt:lpstr>Observa el siguiente video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Resultado por indicadores </vt:lpstr>
      <vt:lpstr> “El lobo calumniado” </vt:lpstr>
      <vt:lpstr>Presentación de PowerPoint</vt:lpstr>
      <vt:lpstr>Presentación de PowerPoint</vt:lpstr>
      <vt:lpstr>Análisis de respuestas</vt:lpstr>
      <vt:lpstr>Análisis de respuestas</vt:lpstr>
      <vt:lpstr>Análisis de respuestas</vt:lpstr>
      <vt:lpstr>Análisis de respuestas</vt:lpstr>
      <vt:lpstr>Actividad: Lee y responde las preguntas </vt:lpstr>
      <vt:lpstr>Presentación de PowerPoint</vt:lpstr>
      <vt:lpstr>Presentación de PowerPoint</vt:lpstr>
      <vt:lpstr>Presentación de PowerPoint</vt:lpstr>
      <vt:lpstr>TICKET DE SALIDA 33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63</cp:revision>
  <dcterms:created xsi:type="dcterms:W3CDTF">2020-08-03T02:54:47Z</dcterms:created>
  <dcterms:modified xsi:type="dcterms:W3CDTF">2020-11-10T13:57:44Z</dcterms:modified>
</cp:coreProperties>
</file>