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8" r:id="rId3"/>
    <p:sldId id="256" r:id="rId4"/>
    <p:sldId id="295" r:id="rId5"/>
    <p:sldId id="310" r:id="rId6"/>
    <p:sldId id="305" r:id="rId7"/>
    <p:sldId id="308" r:id="rId8"/>
    <p:sldId id="306" r:id="rId9"/>
    <p:sldId id="301" r:id="rId10"/>
    <p:sldId id="312" r:id="rId11"/>
    <p:sldId id="313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lucero" initials="sl" lastIdx="1" clrIdx="0">
    <p:extLst>
      <p:ext uri="{19B8F6BF-5375-455C-9EA6-DF929625EA0E}">
        <p15:presenceInfo xmlns:p15="http://schemas.microsoft.com/office/powerpoint/2012/main" userId="52975b7c3806e4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67" d="100"/>
          <a:sy n="67" d="100"/>
        </p:scale>
        <p:origin x="126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03-11-2020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cccS00dp87SNpQ5bmQ-h4w4HovR5Hl3QrYn6d6n9U236dwUg/viewform" TargetMode="Externa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EDUCACIÓN FÍSICA 5° AÑO BÁSICO</a:t>
            </a:r>
            <a:br>
              <a:rPr lang="es-CL" sz="2800" dirty="0"/>
            </a:br>
            <a:r>
              <a:rPr lang="es-CL" sz="2800" dirty="0"/>
              <a:t>SEMANA N° 33</a:t>
            </a:r>
            <a:br>
              <a:rPr lang="es-CL" sz="2800" dirty="0"/>
            </a:br>
            <a:r>
              <a:rPr lang="es-CL" sz="2800" dirty="0"/>
              <a:t>FECHA : 10-11-2020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41714" y="-331756"/>
            <a:ext cx="8278635" cy="1330408"/>
          </a:xfrm>
        </p:spPr>
        <p:txBody>
          <a:bodyPr>
            <a:normAutofit/>
          </a:bodyPr>
          <a:lstStyle/>
          <a:p>
            <a:r>
              <a:rPr lang="es-MX" dirty="0"/>
              <a:t>Desarrollo de la clase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389588" y="1108870"/>
          <a:ext cx="8466207" cy="5472608"/>
        </p:xfrm>
        <a:graphic>
          <a:graphicData uri="http://schemas.openxmlformats.org/drawingml/2006/table">
            <a:tbl>
              <a:tblPr/>
              <a:tblGrid>
                <a:gridCol w="8466207">
                  <a:extLst>
                    <a:ext uri="{9D8B030D-6E8A-4147-A177-3AD203B41FA5}">
                      <a16:colId xmlns:a16="http://schemas.microsoft.com/office/drawing/2014/main" val="3668898835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+mn-lt"/>
                          <a:cs typeface="Calibri" panose="020F0502020204030204" pitchFamily="34" charset="0"/>
                        </a:rPr>
                        <a:t>Tipos de ejercicios de Resistencia Aeróbica  y Anaeróbico  </a:t>
                      </a:r>
                    </a:p>
                    <a:p>
                      <a:endParaRPr lang="es-ES" sz="18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s-E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190642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046E8257-9AB7-4B5B-A8C4-D122872EC0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683" y="1455856"/>
            <a:ext cx="6264696" cy="495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7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555776" y="1264348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RETROALIMENTACIÓN</a:t>
            </a:r>
          </a:p>
          <a:p>
            <a:pPr algn="ctr"/>
            <a:r>
              <a:rPr lang="es-ES" sz="2000" b="1" dirty="0"/>
              <a:t>Evaluación Formativa </a:t>
            </a:r>
          </a:p>
          <a:p>
            <a:pPr algn="ctr"/>
            <a:r>
              <a:rPr lang="es-ES" sz="2000" b="1" dirty="0"/>
              <a:t>ASIGNATURA: EDUCACIÓN FÍSICA 5°</a:t>
            </a:r>
          </a:p>
          <a:p>
            <a:pPr algn="ctr"/>
            <a:r>
              <a:rPr lang="es-ES" sz="2000" b="1" dirty="0"/>
              <a:t>SEMANA 33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59096" y="5084261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09172" y="3212976"/>
            <a:ext cx="8406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33</a:t>
            </a:r>
          </a:p>
          <a:p>
            <a:endParaRPr lang="es-CL" b="1" dirty="0"/>
          </a:p>
          <a:p>
            <a:r>
              <a:rPr lang="es-CL" b="1" dirty="0">
                <a:hlinkClick r:id="rId5"/>
              </a:rPr>
              <a:t>https://docs.google.com/forms/d/e/1FAIpQLScccS00dp87SNpQ5bmQ-h4w4HovR5Hl3QrYn6d6n9U236dwUg/viewform</a:t>
            </a:r>
            <a:endParaRPr lang="es-CL" b="1" dirty="0"/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139046"/>
              </p:ext>
            </p:extLst>
          </p:nvPr>
        </p:nvGraphicFramePr>
        <p:xfrm>
          <a:off x="251520" y="404665"/>
          <a:ext cx="8136904" cy="633670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Educación Física / 5° Año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(OA6) Ejecutar actividades físicas de intensidad moderada a vigorosa que desarrollen la condición física por medio de la práctica de ejercicios de resistencia cardiovascular, fuerza, flexibilidad y velocidad, estableciendo metas de superación personal.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73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1.-Ejecutan ejercicios físicos para mejorar la resistencia por medio de actividades continuas e intermitentes y a diferentes intensidades.</a:t>
                      </a:r>
                    </a:p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2.-Ejecutan actividades que desarrollen la fuerza, utilizando su propio peso corporal o el de su compañero.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motrices / Ejercicio Físico  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aprendizajes evaluados  en la semana 32:</a:t>
                      </a:r>
                    </a:p>
                    <a:p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1.-Ejecutan ejercicios físicos para mejorar la resistencia por medio de actividades continuas e intermitentes y a diferentes intensidades.</a:t>
                      </a:r>
                    </a:p>
                    <a:p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2.-Ejecutan actividades que desarrollen la fuerza, utilizando su propio peso corporal o el de su compañero.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9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66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rmAutofit/>
          </a:bodyPr>
          <a:lstStyle/>
          <a:p>
            <a:r>
              <a:rPr lang="es-CL" dirty="0"/>
              <a:t>RESULTADOS AL 29-10-2020</a:t>
            </a:r>
            <a:br>
              <a:rPr lang="es-CL" dirty="0"/>
            </a:br>
            <a:r>
              <a:rPr lang="es-CL" dirty="0"/>
              <a:t>Evaluados 22 estudiantes</a:t>
            </a:r>
            <a:endParaRPr lang="es-CL" sz="31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846201"/>
              </p:ext>
            </p:extLst>
          </p:nvPr>
        </p:nvGraphicFramePr>
        <p:xfrm>
          <a:off x="1341985" y="2132856"/>
          <a:ext cx="6336702" cy="238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CANTIDAD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15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5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288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5860" y="469224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prstClr val="black"/>
                </a:solidFill>
              </a:rPr>
              <a:t>Contenidos más bajos según preguntas:</a:t>
            </a:r>
          </a:p>
          <a:p>
            <a:r>
              <a:rPr lang="es-CL" sz="2000" dirty="0">
                <a:solidFill>
                  <a:prstClr val="black"/>
                </a:solidFill>
              </a:rPr>
              <a:t>1.-Capacidades Físicas Básicas </a:t>
            </a:r>
          </a:p>
          <a:p>
            <a:r>
              <a:rPr lang="es-CL" sz="2000" dirty="0">
                <a:solidFill>
                  <a:prstClr val="black"/>
                </a:solidFill>
              </a:rPr>
              <a:t>2.-Resistencia Aeróbica y Anaeróbica  </a:t>
            </a:r>
          </a:p>
        </p:txBody>
      </p:sp>
    </p:spTree>
    <p:extLst>
      <p:ext uri="{BB962C8B-B14F-4D97-AF65-F5344CB8AC3E}">
        <p14:creationId xmlns:p14="http://schemas.microsoft.com/office/powerpoint/2010/main" val="718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592288"/>
          </a:xfrm>
        </p:spPr>
        <p:txBody>
          <a:bodyPr/>
          <a:lstStyle/>
          <a:p>
            <a:pPr algn="just"/>
            <a:r>
              <a:rPr lang="es-CL" dirty="0"/>
              <a:t>A continuación, analizaremos las preguntas y respuestas de la evaluación formativa realizada la semana anterior, dando énfasis a los resultados de aprendizajes más descendidos.</a:t>
            </a:r>
          </a:p>
        </p:txBody>
      </p:sp>
    </p:spTree>
    <p:extLst>
      <p:ext uri="{BB962C8B-B14F-4D97-AF65-F5344CB8AC3E}">
        <p14:creationId xmlns:p14="http://schemas.microsoft.com/office/powerpoint/2010/main" val="2001267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8792" y="99713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1)¿En cuáles de los siguientes ejercicios se trabaja la resistencia de brazos? 19 de 22   87%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468" y="1717351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2)¿Con cuál de los siguientes ejercicios podemos mejorar nuestra resistencia cardiovascular ? 16 de 22     73%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18792" y="2475116"/>
            <a:ext cx="8577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3)¿Cuál de las siguientes alternativas corresponde a la definición de resistencia cardiovascular? 19 de 22      85%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241235" y="3232881"/>
            <a:ext cx="872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effectLst/>
                <a:latin typeface="Google Sans"/>
              </a:rPr>
              <a:t>4)¿Cuál de los siguientes músculos esta presente en el siguiente ejercicio? 17 de 22   77%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41235" y="3750715"/>
            <a:ext cx="872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5)¿Qué musculo se trabaja en la siguiente animación de fuerza de brazo ? 21 de 22   96%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227468" y="4342914"/>
            <a:ext cx="8844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FF0000"/>
                </a:solidFill>
                <a:effectLst/>
                <a:latin typeface="Google Sans"/>
              </a:rPr>
              <a:t>6)¿Cuántos tipos de capacidades físicas básicas existen ? 14 de 22        64%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9103B08-F13D-470D-BA31-F45837EBE244}"/>
              </a:ext>
            </a:extLst>
          </p:cNvPr>
          <p:cNvSpPr txBox="1"/>
          <p:nvPr/>
        </p:nvSpPr>
        <p:spPr>
          <a:xfrm>
            <a:off x="218792" y="4935113"/>
            <a:ext cx="8568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7)¿Qué tipo de capacidad física básica corresponde la siguiente animación? 20 de 22     91% </a:t>
            </a:r>
            <a:endParaRPr lang="es-CL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0C6CCD6-3D38-4A4B-924B-BDC8348CE6C0}"/>
              </a:ext>
            </a:extLst>
          </p:cNvPr>
          <p:cNvSpPr txBox="1"/>
          <p:nvPr/>
        </p:nvSpPr>
        <p:spPr>
          <a:xfrm>
            <a:off x="1115616" y="57936"/>
            <a:ext cx="72728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Preguntas de prueba semana 32 </a:t>
            </a:r>
            <a:endParaRPr lang="es-CL" sz="32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2F6D226-F23C-4312-ADF2-DB4349A62CF5}"/>
              </a:ext>
            </a:extLst>
          </p:cNvPr>
          <p:cNvSpPr txBox="1"/>
          <p:nvPr/>
        </p:nvSpPr>
        <p:spPr>
          <a:xfrm>
            <a:off x="216535" y="5415879"/>
            <a:ext cx="85689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 </a:t>
            </a:r>
          </a:p>
          <a:p>
            <a:r>
              <a:rPr lang="es-ES" dirty="0">
                <a:solidFill>
                  <a:srgbClr val="202124"/>
                </a:solidFill>
                <a:latin typeface="Google Sans"/>
              </a:rPr>
              <a:t>8)La definición anterior corresponde a nuestro indicador de evaluación de la semana 30 ¿Explica con tus palabras lo que entiendes de la definición? 19 de 22     87%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24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41388" y="0"/>
            <a:ext cx="8229600" cy="940966"/>
          </a:xfrm>
        </p:spPr>
        <p:txBody>
          <a:bodyPr/>
          <a:lstStyle/>
          <a:p>
            <a:r>
              <a:rPr lang="es-MX" dirty="0"/>
              <a:t>Desarrollo de la clase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40" y="46778"/>
            <a:ext cx="1128560" cy="9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appy Dance Sticker by Ofix for iOS &amp; Android | GIPHY">
            <a:extLst>
              <a:ext uri="{FF2B5EF4-FFF2-40B4-BE49-F238E27FC236}">
                <a16:creationId xmlns:a16="http://schemas.microsoft.com/office/drawing/2014/main" id="{ACA4062A-7AC8-45C5-98B6-6ECFB75E03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88" y="-19396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272D28E-F9CB-4C3B-BDC4-C0751E21C9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" y="1108870"/>
            <a:ext cx="8839200" cy="516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2682" y="38427"/>
            <a:ext cx="8278635" cy="1330408"/>
          </a:xfrm>
        </p:spPr>
        <p:txBody>
          <a:bodyPr>
            <a:normAutofit/>
          </a:bodyPr>
          <a:lstStyle/>
          <a:p>
            <a:r>
              <a:rPr lang="es-CL" sz="3200" dirty="0"/>
              <a:t>Inicio</a:t>
            </a:r>
            <a:br>
              <a:rPr lang="es-CL" sz="3200" dirty="0"/>
            </a:br>
            <a:r>
              <a:rPr lang="es-CL" sz="3200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49196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391030" y="1407262"/>
          <a:ext cx="8484314" cy="5029200"/>
        </p:xfrm>
        <a:graphic>
          <a:graphicData uri="http://schemas.openxmlformats.org/drawingml/2006/table">
            <a:tbl>
              <a:tblPr/>
              <a:tblGrid>
                <a:gridCol w="8484314">
                  <a:extLst>
                    <a:ext uri="{9D8B030D-6E8A-4147-A177-3AD203B41FA5}">
                      <a16:colId xmlns:a16="http://schemas.microsoft.com/office/drawing/2014/main" val="3668898835"/>
                    </a:ext>
                  </a:extLst>
                </a:gridCol>
              </a:tblGrid>
              <a:tr h="480050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+mn-lt"/>
                        </a:rPr>
                        <a:t>¿Qué es la resistencia ?</a:t>
                      </a:r>
                    </a:p>
                    <a:p>
                      <a:pPr algn="l"/>
                      <a:r>
                        <a:rPr lang="es-ES" sz="1800" dirty="0">
                          <a:latin typeface="+mn-lt"/>
                        </a:rPr>
                        <a:t>La resistencia es la capacidad de mantener un esfuerzo de forma eficaz durante el mayor tiempo posible.</a:t>
                      </a:r>
                    </a:p>
                    <a:p>
                      <a:pPr algn="l"/>
                      <a:endParaRPr lang="es-ES" sz="1800" dirty="0">
                        <a:latin typeface="+mn-lt"/>
                      </a:endParaRPr>
                    </a:p>
                    <a:p>
                      <a:pPr algn="l"/>
                      <a:r>
                        <a:rPr lang="es-ES" sz="1800" dirty="0">
                          <a:latin typeface="+mn-lt"/>
                        </a:rPr>
                        <a:t>En palabras mas simples :Por cuanto tiempo podemos realizar un ejercicio.</a:t>
                      </a:r>
                    </a:p>
                    <a:p>
                      <a:pPr algn="l"/>
                      <a:endParaRPr lang="es-ES" sz="1800" dirty="0">
                        <a:latin typeface="+mn-lt"/>
                      </a:endParaRPr>
                    </a:p>
                    <a:p>
                      <a:pPr algn="l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Existen dos tipos de resistencia, la resistencia aeróbica y la resistencia anaeróbica.</a:t>
                      </a:r>
                    </a:p>
                    <a:p>
                      <a:pPr algn="l"/>
                      <a:endParaRPr lang="es-E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Resistencia aeróbica:   La resistencia aeróbica sería aquélla que tiene por objeto aguantar y resistir la exigencia física para ganar oxígeno.</a:t>
                      </a:r>
                    </a:p>
                    <a:p>
                      <a:pPr algn="l"/>
                      <a:endParaRPr lang="es-E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Ejercicios de larga duración y de baja intensidad</a:t>
                      </a:r>
                    </a:p>
                    <a:p>
                      <a:pPr algn="l"/>
                      <a:endParaRPr lang="es-E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Resistencia Anaeróbica: Está condicionada por un aporte insuficiente de oxígeno a los músculos.</a:t>
                      </a:r>
                    </a:p>
                    <a:p>
                      <a:pPr algn="l"/>
                      <a:endParaRPr lang="es-E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Ejercicios de corta de corta duración y alta intensidad.</a:t>
                      </a:r>
                    </a:p>
                    <a:p>
                      <a:pPr algn="l"/>
                      <a:endParaRPr lang="es-ES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19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7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790</Words>
  <Application>Microsoft Office PowerPoint</Application>
  <PresentationFormat>Presentación en pantalla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Google Sans</vt:lpstr>
      <vt:lpstr>Times New Roman</vt:lpstr>
      <vt:lpstr>Wingdings 2</vt:lpstr>
      <vt:lpstr>Wingdings 3</vt:lpstr>
      <vt:lpstr>Tema de Office</vt:lpstr>
      <vt:lpstr>1_Tema de Office</vt:lpstr>
      <vt:lpstr>PLANIFICACIÓN  CLASES VIRTUALES RETROALIMENTACIÓN EDUCACIÓN FÍSICA 5° AÑO BÁSICO SEMANA N° 33 FECHA : 10-11-2020</vt:lpstr>
      <vt:lpstr>Presentación de PowerPoint</vt:lpstr>
      <vt:lpstr>Reglas clases virtuales</vt:lpstr>
      <vt:lpstr>Importante:</vt:lpstr>
      <vt:lpstr>RESULTADOS AL 29-10-2020 Evaluados 22 estudiantes</vt:lpstr>
      <vt:lpstr>Presentación de PowerPoint</vt:lpstr>
      <vt:lpstr>Presentación de PowerPoint</vt:lpstr>
      <vt:lpstr>Desarrollo de la clase</vt:lpstr>
      <vt:lpstr>Inicio Activación Conocimientos Previos</vt:lpstr>
      <vt:lpstr>Desarrollo de la clase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sebastian lucero</cp:lastModifiedBy>
  <cp:revision>118</cp:revision>
  <dcterms:created xsi:type="dcterms:W3CDTF">2020-07-06T03:06:52Z</dcterms:created>
  <dcterms:modified xsi:type="dcterms:W3CDTF">2020-11-03T19:51:28Z</dcterms:modified>
</cp:coreProperties>
</file>