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39"/>
  </p:notesMasterIdLst>
  <p:sldIdLst>
    <p:sldId id="298" r:id="rId4"/>
    <p:sldId id="256" r:id="rId5"/>
    <p:sldId id="323" r:id="rId6"/>
    <p:sldId id="324" r:id="rId7"/>
    <p:sldId id="301" r:id="rId8"/>
    <p:sldId id="325" r:id="rId9"/>
    <p:sldId id="326" r:id="rId10"/>
    <p:sldId id="302" r:id="rId11"/>
    <p:sldId id="336" r:id="rId12"/>
    <p:sldId id="338" r:id="rId13"/>
    <p:sldId id="339" r:id="rId14"/>
    <p:sldId id="340" r:id="rId15"/>
    <p:sldId id="341" r:id="rId16"/>
    <p:sldId id="342" r:id="rId17"/>
    <p:sldId id="343" r:id="rId18"/>
    <p:sldId id="344" r:id="rId19"/>
    <p:sldId id="345" r:id="rId20"/>
    <p:sldId id="346" r:id="rId21"/>
    <p:sldId id="347" r:id="rId22"/>
    <p:sldId id="348" r:id="rId23"/>
    <p:sldId id="328" r:id="rId24"/>
    <p:sldId id="334" r:id="rId25"/>
    <p:sldId id="335" r:id="rId26"/>
    <p:sldId id="349" r:id="rId27"/>
    <p:sldId id="351" r:id="rId28"/>
    <p:sldId id="360" r:id="rId29"/>
    <p:sldId id="352" r:id="rId30"/>
    <p:sldId id="353" r:id="rId31"/>
    <p:sldId id="354" r:id="rId32"/>
    <p:sldId id="361" r:id="rId33"/>
    <p:sldId id="355" r:id="rId34"/>
    <p:sldId id="356" r:id="rId35"/>
    <p:sldId id="357" r:id="rId36"/>
    <p:sldId id="358" r:id="rId37"/>
    <p:sldId id="359" r:id="rId3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3922" autoAdjust="0"/>
  </p:normalViewPr>
  <p:slideViewPr>
    <p:cSldViewPr>
      <p:cViewPr varScale="1">
        <p:scale>
          <a:sx n="107" d="100"/>
          <a:sy n="107" d="100"/>
        </p:scale>
        <p:origin x="1758" y="114"/>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pt>
    <dgm:pt modelId="{092E922C-F941-4957-8354-706B8C63DAA5}" type="pres">
      <dgm:prSet presAssocID="{E516C2B3-792B-401D-9CC2-E985CB580E93}" presName="sibTrans" presStyleLbl="sibTrans2D1" presStyleIdx="0" presStyleCnt="7" custLinFactNeighborX="8682" custLinFactNeighborY="21562"/>
      <dgm:spPr/>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pt>
    <dgm:pt modelId="{35FDE4EF-022E-40F2-8D35-A9573480ADF7}" type="pres">
      <dgm:prSet presAssocID="{2B2B0F91-0680-47AA-A1D1-BE7A0F8950E5}" presName="sibTrans" presStyleLbl="sibTrans2D1" presStyleIdx="2" presStyleCnt="7" custAng="165617"/>
      <dgm:spPr/>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pt>
    <dgm:pt modelId="{B0B448E9-4C76-4851-B644-F257D47FE94A}" type="pres">
      <dgm:prSet presAssocID="{DE2A032A-3F0A-4702-AFBA-BC56BE7445CF}" presName="sibTrans" presStyleLbl="sibTrans2D1" presStyleIdx="6" presStyleCnt="7" custAng="21597116" custLinFactNeighborX="12704" custLinFactNeighborY="-4780"/>
      <dgm:spPr/>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pt>
  </dgm:ptLst>
  <dgm:cxnLst>
    <dgm:cxn modelId="{3CD1350C-946B-45C2-9316-B0506B7E0582}" type="presOf" srcId="{45A3E0E0-B56F-46C3-90B7-84B330BAEAE8}" destId="{995A04B7-0D77-4A84-B2F3-2B6FAB25F88F}"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CC56052A-EE3F-4B11-8DFC-3CF4097458E7}" srcId="{18498FBC-3414-4FD8-B17E-D03A77073707}" destId="{6E182967-2585-4E36-877B-1A3FEAAACCB2}" srcOrd="0" destOrd="0" parTransId="{121951C6-9D2A-4DEE-A030-0BDB3FDA9F8A}" sibTransId="{E516C2B3-792B-401D-9CC2-E985CB580E93}"/>
    <dgm:cxn modelId="{838D2130-97C5-4DD5-BD52-EFA8FCB90759}" type="presOf" srcId="{D1FED45D-D27D-4A7C-B268-742BBEBEA4DB}" destId="{5A4075CC-B0F2-4FD9-956F-6A96BFF9DB9B}"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53C0473F-F5D4-4609-B0CD-92E7425BA414}" type="presOf" srcId="{52B0D712-E2EF-4320-9976-CE23D4AED733}" destId="{DE1333F4-1022-465E-880D-2F891EF2CCD7}"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F2E1469-DD49-40B8-A8A9-7635F5B88C80}" srcId="{18498FBC-3414-4FD8-B17E-D03A77073707}" destId="{1812B934-4DAE-42C0-BAE5-5929A099FCE4}" srcOrd="1" destOrd="0" parTransId="{2D5A8068-5EF0-4F81-88F9-B49378B6A6E2}" sibTransId="{45A3E0E0-B56F-46C3-90B7-84B330BAEAE8}"/>
    <dgm:cxn modelId="{6D3A4850-588D-4B7C-BAAC-83BE99F3CB36}" type="presOf" srcId="{B86AE344-3663-42C9-BF75-ACAA93B8E3D2}" destId="{A4CC71A5-B9D8-4ED8-8425-ED67395A1A39}" srcOrd="0" destOrd="0" presId="urn:microsoft.com/office/officeart/2005/8/layout/bProcess2"/>
    <dgm:cxn modelId="{DB0F9774-3050-4988-A56B-1DD97AAEF890}" type="presOf" srcId="{501AD1D4-FC26-4365-A5EA-8E5CFE899EE7}" destId="{5F8470E6-1B5E-413C-B137-3E4CA51A0788}"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FE9A747C-DFDF-4FD9-87CA-2FA5EAC71F6C}" type="presOf" srcId="{1812B934-4DAE-42C0-BAE5-5929A099FCE4}" destId="{8538985B-3ADF-46A6-A9AF-4CF266628935}"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86975B8C-41B7-4BF1-BDAA-07AEA9A74C20}" type="presOf" srcId="{FED744A7-5229-4CB9-8D4B-708878C1B13B}" destId="{F89C3374-D262-4CEC-B327-FEACA986CBD1}" srcOrd="0" destOrd="0" presId="urn:microsoft.com/office/officeart/2005/8/layout/bProcess2"/>
    <dgm:cxn modelId="{01B4178D-F77B-4DE9-B9B5-36D06ADB0EC8}" type="presOf" srcId="{9C5C815B-5574-4BE9-89C4-E8DCA1BBB3D7}" destId="{DE7B0F9F-324C-4EF7-9C52-492AAC9A0DBC}"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F746799E-C517-4F9F-A81C-EAE7B37473ED}" srcId="{18498FBC-3414-4FD8-B17E-D03A77073707}" destId="{9C5C815B-5574-4BE9-89C4-E8DCA1BBB3D7}" srcOrd="6" destOrd="0" parTransId="{13BAF4C2-803C-4CF5-8F2E-A956A5A85337}" sibTransId="{DE2A032A-3F0A-4702-AFBA-BC56BE7445CF}"/>
    <dgm:cxn modelId="{B2F1ADA0-69D2-44C4-866C-FF0C7547668D}" type="presOf" srcId="{E516C2B3-792B-401D-9CC2-E985CB580E93}" destId="{092E922C-F941-4957-8354-706B8C63DAA5}" srcOrd="0" destOrd="0" presId="urn:microsoft.com/office/officeart/2005/8/layout/bProcess2"/>
    <dgm:cxn modelId="{06A997AC-5E7F-451F-B584-24A8CD6307E7}" type="presOf" srcId="{0C9B4111-3BBE-41E2-8A96-739D6594973F}" destId="{0A3C8868-A9F5-4E78-8C35-1A0DC961B3BA}"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461C05E1-7604-4750-807E-06FDFA36E291}" type="presOf" srcId="{18498FBC-3414-4FD8-B17E-D03A77073707}" destId="{7A518010-65AE-4671-9B02-6C892244F373}" srcOrd="0" destOrd="0" presId="urn:microsoft.com/office/officeart/2005/8/layout/bProcess2"/>
    <dgm:cxn modelId="{BB84D3E2-5625-448A-82E6-EE5EC2103639}" srcId="{18498FBC-3414-4FD8-B17E-D03A77073707}" destId="{D1FED45D-D27D-4A7C-B268-742BBEBEA4DB}" srcOrd="7" destOrd="0" parTransId="{BD94B13C-A66C-452E-B04F-CD156B0F376D}" sibTransId="{17F600DB-0D1D-4D25-B069-81346BB72170}"/>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9A78B-F88E-4549-8A14-CEE0DD69B2A5}"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s-CL"/>
        </a:p>
      </dgm:t>
    </dgm:pt>
    <dgm:pt modelId="{B83F5A2A-F404-4851-9370-907B215B8498}">
      <dgm:prSet/>
      <dgm:spPr/>
      <dgm:t>
        <a:bodyPr/>
        <a:lstStyle/>
        <a:p>
          <a:r>
            <a:rPr lang="es-MX" b="0" i="0" dirty="0">
              <a:solidFill>
                <a:srgbClr val="202124"/>
              </a:solidFill>
              <a:effectLst/>
              <a:latin typeface="Google Sans"/>
            </a:rPr>
            <a:t>¿Cuál es el objetivo del eslogan?</a:t>
          </a:r>
        </a:p>
        <a:p>
          <a:r>
            <a:rPr lang="es-MX" b="0" dirty="0">
              <a:solidFill>
                <a:schemeClr val="bg1"/>
              </a:solidFill>
              <a:effectLst/>
              <a:latin typeface="Roboto"/>
            </a:rPr>
            <a:t>11 de 25 respuestas correcta</a:t>
          </a:r>
          <a:endParaRPr lang="es-MX" dirty="0">
            <a:solidFill>
              <a:schemeClr val="bg1"/>
            </a:solidFill>
          </a:endParaRPr>
        </a:p>
      </dgm:t>
    </dgm:pt>
    <dgm:pt modelId="{68A7096E-0D74-4371-BF76-5047D3300BC1}" type="parTrans" cxnId="{0611EEF8-560D-4250-B778-A96FE923B311}">
      <dgm:prSet/>
      <dgm:spPr/>
      <dgm:t>
        <a:bodyPr/>
        <a:lstStyle/>
        <a:p>
          <a:endParaRPr lang="es-CL"/>
        </a:p>
      </dgm:t>
    </dgm:pt>
    <dgm:pt modelId="{75BF7664-9862-4CCB-9750-EEE8E7829316}" type="sibTrans" cxnId="{0611EEF8-560D-4250-B778-A96FE923B311}">
      <dgm:prSet/>
      <dgm:spPr/>
      <dgm:t>
        <a:bodyPr/>
        <a:lstStyle/>
        <a:p>
          <a:endParaRPr lang="es-CL"/>
        </a:p>
      </dgm:t>
    </dgm:pt>
    <dgm:pt modelId="{8486E8FA-828C-463F-862F-69EC0DF06D0E}">
      <dgm:prSet/>
      <dgm:spPr/>
      <dgm:t>
        <a:bodyPr/>
        <a:lstStyle/>
        <a:p>
          <a:r>
            <a:rPr lang="es-MX" b="0" i="0" dirty="0">
              <a:solidFill>
                <a:srgbClr val="202124"/>
              </a:solidFill>
              <a:effectLst/>
              <a:latin typeface="Google Sans"/>
            </a:rPr>
            <a:t>¿Por qué se omite cuántos años cumple la Tierra?</a:t>
          </a:r>
        </a:p>
        <a:p>
          <a:r>
            <a:rPr lang="es-MX" b="0" dirty="0">
              <a:solidFill>
                <a:schemeClr val="bg1"/>
              </a:solidFill>
              <a:effectLst/>
              <a:latin typeface="Roboto"/>
            </a:rPr>
            <a:t>6 de 25 respuestas correctas</a:t>
          </a:r>
          <a:endParaRPr lang="es-MX" dirty="0">
            <a:solidFill>
              <a:schemeClr val="bg1"/>
            </a:solidFill>
          </a:endParaRPr>
        </a:p>
      </dgm:t>
    </dgm:pt>
    <dgm:pt modelId="{93F23D70-95F2-4F6B-B8CE-C14B73C6F70A}" type="parTrans" cxnId="{41517D5B-7498-4489-89EB-C630CE1908C6}">
      <dgm:prSet/>
      <dgm:spPr/>
      <dgm:t>
        <a:bodyPr/>
        <a:lstStyle/>
        <a:p>
          <a:endParaRPr lang="es-CL"/>
        </a:p>
      </dgm:t>
    </dgm:pt>
    <dgm:pt modelId="{FB25E3D3-8D7D-4F0E-B73E-15CA7B48EE24}" type="sibTrans" cxnId="{41517D5B-7498-4489-89EB-C630CE1908C6}">
      <dgm:prSet/>
      <dgm:spPr/>
      <dgm:t>
        <a:bodyPr/>
        <a:lstStyle/>
        <a:p>
          <a:endParaRPr lang="es-CL"/>
        </a:p>
      </dgm:t>
    </dgm:pt>
    <dgm:pt modelId="{D47434FC-3AEF-4EC2-93F1-5F08631E3F4D}">
      <dgm:prSet/>
      <dgm:spPr/>
      <dgm:t>
        <a:bodyPr/>
        <a:lstStyle/>
        <a:p>
          <a:r>
            <a:rPr lang="es-MX" b="0" i="0" dirty="0">
              <a:solidFill>
                <a:srgbClr val="202124"/>
              </a:solidFill>
              <a:effectLst/>
              <a:latin typeface="Google Sans"/>
            </a:rPr>
            <a:t>¿Qué tipo de regalos hay que obsequiarle a la cumpleañera?</a:t>
          </a:r>
        </a:p>
        <a:p>
          <a:r>
            <a:rPr lang="es-MX" b="0" dirty="0">
              <a:solidFill>
                <a:schemeClr val="bg1"/>
              </a:solidFill>
              <a:effectLst/>
              <a:latin typeface="Roboto"/>
            </a:rPr>
            <a:t>19 de 25 respuestas correctas</a:t>
          </a:r>
          <a:endParaRPr lang="es-MX" dirty="0">
            <a:solidFill>
              <a:schemeClr val="bg1"/>
            </a:solidFill>
          </a:endParaRPr>
        </a:p>
      </dgm:t>
    </dgm:pt>
    <dgm:pt modelId="{344D16DC-8B2B-418A-A6DF-1A6C58E54C9F}" type="parTrans" cxnId="{B429D85D-39F9-4C65-9499-57CBA5F66BBB}">
      <dgm:prSet/>
      <dgm:spPr/>
      <dgm:t>
        <a:bodyPr/>
        <a:lstStyle/>
        <a:p>
          <a:endParaRPr lang="es-CL"/>
        </a:p>
      </dgm:t>
    </dgm:pt>
    <dgm:pt modelId="{A667A9E9-B587-4E51-A713-87AF9B0C0BD4}" type="sibTrans" cxnId="{B429D85D-39F9-4C65-9499-57CBA5F66BBB}">
      <dgm:prSet/>
      <dgm:spPr/>
      <dgm:t>
        <a:bodyPr/>
        <a:lstStyle/>
        <a:p>
          <a:endParaRPr lang="es-CL"/>
        </a:p>
      </dgm:t>
    </dgm:pt>
    <dgm:pt modelId="{DCEF9DE6-9F7B-4233-8712-CAD622555464}">
      <dgm:prSet/>
      <dgm:spPr/>
      <dgm:t>
        <a:bodyPr/>
        <a:lstStyle/>
        <a:p>
          <a:r>
            <a:rPr lang="es-MX" b="0" i="0" dirty="0">
              <a:solidFill>
                <a:srgbClr val="202124"/>
              </a:solidFill>
              <a:effectLst/>
              <a:latin typeface="Google Sans"/>
            </a:rPr>
            <a:t>¿A qué público está dirigido el afiche?</a:t>
          </a:r>
        </a:p>
        <a:p>
          <a:r>
            <a:rPr lang="es-MX" b="0" dirty="0">
              <a:solidFill>
                <a:schemeClr val="bg1"/>
              </a:solidFill>
              <a:effectLst/>
              <a:latin typeface="Roboto"/>
            </a:rPr>
            <a:t>25 respuestas</a:t>
          </a:r>
          <a:endParaRPr lang="es-MX" dirty="0">
            <a:solidFill>
              <a:schemeClr val="bg1"/>
            </a:solidFill>
          </a:endParaRPr>
        </a:p>
      </dgm:t>
    </dgm:pt>
    <dgm:pt modelId="{043BF072-00CD-4533-9FFD-89F35F9A9D91}" type="parTrans" cxnId="{E1F17ED4-8AC5-478B-8CE4-EA6B55030AF3}">
      <dgm:prSet/>
      <dgm:spPr/>
      <dgm:t>
        <a:bodyPr/>
        <a:lstStyle/>
        <a:p>
          <a:endParaRPr lang="es-CL"/>
        </a:p>
      </dgm:t>
    </dgm:pt>
    <dgm:pt modelId="{AE4E41C7-EE1F-437E-9A39-BAD4D360FA18}" type="sibTrans" cxnId="{E1F17ED4-8AC5-478B-8CE4-EA6B55030AF3}">
      <dgm:prSet/>
      <dgm:spPr/>
      <dgm:t>
        <a:bodyPr/>
        <a:lstStyle/>
        <a:p>
          <a:endParaRPr lang="es-CL"/>
        </a:p>
      </dgm:t>
    </dgm:pt>
    <dgm:pt modelId="{2CF35BFE-1E3F-48CB-857C-D1D89445C15E}">
      <dgm:prSet/>
      <dgm:spPr/>
      <dgm:t>
        <a:bodyPr/>
        <a:lstStyle/>
        <a:p>
          <a:r>
            <a:rPr lang="es-MX" b="0" i="0" dirty="0">
              <a:solidFill>
                <a:srgbClr val="202124"/>
              </a:solidFill>
              <a:effectLst/>
              <a:latin typeface="Google Sans"/>
            </a:rPr>
            <a:t>¿Qué significa reciclar? De acuerdo al afiche, ¿qué elementos se pueden reciclar? </a:t>
          </a:r>
        </a:p>
        <a:p>
          <a:r>
            <a:rPr lang="es-MX" b="0" dirty="0">
              <a:solidFill>
                <a:schemeClr val="bg1"/>
              </a:solidFill>
              <a:effectLst/>
              <a:latin typeface="Roboto"/>
            </a:rPr>
            <a:t>25 respuestas</a:t>
          </a:r>
          <a:endParaRPr lang="es-MX" dirty="0">
            <a:solidFill>
              <a:schemeClr val="bg1"/>
            </a:solidFill>
          </a:endParaRPr>
        </a:p>
      </dgm:t>
    </dgm:pt>
    <dgm:pt modelId="{73A68350-52E8-4721-86CF-C1861C6E0FE6}" type="parTrans" cxnId="{621F89D4-9036-49FE-B70A-83A811F22A31}">
      <dgm:prSet/>
      <dgm:spPr/>
      <dgm:t>
        <a:bodyPr/>
        <a:lstStyle/>
        <a:p>
          <a:endParaRPr lang="es-CL"/>
        </a:p>
      </dgm:t>
    </dgm:pt>
    <dgm:pt modelId="{195626B3-47C9-44F7-87CC-D351B67FAB7B}" type="sibTrans" cxnId="{621F89D4-9036-49FE-B70A-83A811F22A31}">
      <dgm:prSet/>
      <dgm:spPr/>
      <dgm:t>
        <a:bodyPr/>
        <a:lstStyle/>
        <a:p>
          <a:endParaRPr lang="es-CL"/>
        </a:p>
      </dgm:t>
    </dgm:pt>
    <dgm:pt modelId="{30C94AE5-0CFF-419B-B0E6-B3E06E3809AD}" type="pres">
      <dgm:prSet presAssocID="{A399A78B-F88E-4549-8A14-CEE0DD69B2A5}" presName="diagram" presStyleCnt="0">
        <dgm:presLayoutVars>
          <dgm:dir/>
          <dgm:resizeHandles val="exact"/>
        </dgm:presLayoutVars>
      </dgm:prSet>
      <dgm:spPr/>
    </dgm:pt>
    <dgm:pt modelId="{7C8B4459-9E77-47E7-9B7A-E5DEA97469CD}" type="pres">
      <dgm:prSet presAssocID="{B83F5A2A-F404-4851-9370-907B215B8498}" presName="node" presStyleLbl="node1" presStyleIdx="0" presStyleCnt="5">
        <dgm:presLayoutVars>
          <dgm:bulletEnabled val="1"/>
        </dgm:presLayoutVars>
      </dgm:prSet>
      <dgm:spPr/>
    </dgm:pt>
    <dgm:pt modelId="{5046DB60-7323-441A-BD4D-0DC5D21E8BBE}" type="pres">
      <dgm:prSet presAssocID="{75BF7664-9862-4CCB-9750-EEE8E7829316}" presName="sibTrans" presStyleCnt="0"/>
      <dgm:spPr/>
    </dgm:pt>
    <dgm:pt modelId="{B4324B5F-0333-4278-BCF5-3101BFD731C5}" type="pres">
      <dgm:prSet presAssocID="{8486E8FA-828C-463F-862F-69EC0DF06D0E}" presName="node" presStyleLbl="node1" presStyleIdx="1" presStyleCnt="5">
        <dgm:presLayoutVars>
          <dgm:bulletEnabled val="1"/>
        </dgm:presLayoutVars>
      </dgm:prSet>
      <dgm:spPr/>
    </dgm:pt>
    <dgm:pt modelId="{D143D314-CF1B-428B-B7D7-0FA1AFFD5F26}" type="pres">
      <dgm:prSet presAssocID="{FB25E3D3-8D7D-4F0E-B73E-15CA7B48EE24}" presName="sibTrans" presStyleCnt="0"/>
      <dgm:spPr/>
    </dgm:pt>
    <dgm:pt modelId="{9796798B-74D7-4B55-AF9A-4BA43C1AF320}" type="pres">
      <dgm:prSet presAssocID="{D47434FC-3AEF-4EC2-93F1-5F08631E3F4D}" presName="node" presStyleLbl="node1" presStyleIdx="2" presStyleCnt="5">
        <dgm:presLayoutVars>
          <dgm:bulletEnabled val="1"/>
        </dgm:presLayoutVars>
      </dgm:prSet>
      <dgm:spPr/>
    </dgm:pt>
    <dgm:pt modelId="{594054DA-480F-451F-9D22-2364B427C31C}" type="pres">
      <dgm:prSet presAssocID="{A667A9E9-B587-4E51-A713-87AF9B0C0BD4}" presName="sibTrans" presStyleCnt="0"/>
      <dgm:spPr/>
    </dgm:pt>
    <dgm:pt modelId="{D8E655E8-AB08-478B-AE81-FCF95974EBD1}" type="pres">
      <dgm:prSet presAssocID="{DCEF9DE6-9F7B-4233-8712-CAD622555464}" presName="node" presStyleLbl="node1" presStyleIdx="3" presStyleCnt="5">
        <dgm:presLayoutVars>
          <dgm:bulletEnabled val="1"/>
        </dgm:presLayoutVars>
      </dgm:prSet>
      <dgm:spPr/>
    </dgm:pt>
    <dgm:pt modelId="{DCBC2566-866A-4BD6-9DBF-9F0712788D27}" type="pres">
      <dgm:prSet presAssocID="{AE4E41C7-EE1F-437E-9A39-BAD4D360FA18}" presName="sibTrans" presStyleCnt="0"/>
      <dgm:spPr/>
    </dgm:pt>
    <dgm:pt modelId="{E28F7632-0715-4101-B56C-A2DC4154D840}" type="pres">
      <dgm:prSet presAssocID="{2CF35BFE-1E3F-48CB-857C-D1D89445C15E}" presName="node" presStyleLbl="node1" presStyleIdx="4" presStyleCnt="5">
        <dgm:presLayoutVars>
          <dgm:bulletEnabled val="1"/>
        </dgm:presLayoutVars>
      </dgm:prSet>
      <dgm:spPr/>
    </dgm:pt>
  </dgm:ptLst>
  <dgm:cxnLst>
    <dgm:cxn modelId="{41517D5B-7498-4489-89EB-C630CE1908C6}" srcId="{A399A78B-F88E-4549-8A14-CEE0DD69B2A5}" destId="{8486E8FA-828C-463F-862F-69EC0DF06D0E}" srcOrd="1" destOrd="0" parTransId="{93F23D70-95F2-4F6B-B8CE-C14B73C6F70A}" sibTransId="{FB25E3D3-8D7D-4F0E-B73E-15CA7B48EE24}"/>
    <dgm:cxn modelId="{B429D85D-39F9-4C65-9499-57CBA5F66BBB}" srcId="{A399A78B-F88E-4549-8A14-CEE0DD69B2A5}" destId="{D47434FC-3AEF-4EC2-93F1-5F08631E3F4D}" srcOrd="2" destOrd="0" parTransId="{344D16DC-8B2B-418A-A6DF-1A6C58E54C9F}" sibTransId="{A667A9E9-B587-4E51-A713-87AF9B0C0BD4}"/>
    <dgm:cxn modelId="{0EF51D42-DFB3-433D-B315-EF8A626C3665}" type="presOf" srcId="{8486E8FA-828C-463F-862F-69EC0DF06D0E}" destId="{B4324B5F-0333-4278-BCF5-3101BFD731C5}" srcOrd="0" destOrd="0" presId="urn:microsoft.com/office/officeart/2005/8/layout/default"/>
    <dgm:cxn modelId="{04206487-35EE-497B-9514-2E7902116645}" type="presOf" srcId="{D47434FC-3AEF-4EC2-93F1-5F08631E3F4D}" destId="{9796798B-74D7-4B55-AF9A-4BA43C1AF320}" srcOrd="0" destOrd="0" presId="urn:microsoft.com/office/officeart/2005/8/layout/default"/>
    <dgm:cxn modelId="{23996C94-A0EF-4629-B114-4D5E3FCA8AA4}" type="presOf" srcId="{A399A78B-F88E-4549-8A14-CEE0DD69B2A5}" destId="{30C94AE5-0CFF-419B-B0E6-B3E06E3809AD}" srcOrd="0" destOrd="0" presId="urn:microsoft.com/office/officeart/2005/8/layout/default"/>
    <dgm:cxn modelId="{8ED7BEA2-BA3C-41AE-8F0F-26F2C13866FA}" type="presOf" srcId="{B83F5A2A-F404-4851-9370-907B215B8498}" destId="{7C8B4459-9E77-47E7-9B7A-E5DEA97469CD}" srcOrd="0" destOrd="0" presId="urn:microsoft.com/office/officeart/2005/8/layout/default"/>
    <dgm:cxn modelId="{E1F17ED4-8AC5-478B-8CE4-EA6B55030AF3}" srcId="{A399A78B-F88E-4549-8A14-CEE0DD69B2A5}" destId="{DCEF9DE6-9F7B-4233-8712-CAD622555464}" srcOrd="3" destOrd="0" parTransId="{043BF072-00CD-4533-9FFD-89F35F9A9D91}" sibTransId="{AE4E41C7-EE1F-437E-9A39-BAD4D360FA18}"/>
    <dgm:cxn modelId="{621F89D4-9036-49FE-B70A-83A811F22A31}" srcId="{A399A78B-F88E-4549-8A14-CEE0DD69B2A5}" destId="{2CF35BFE-1E3F-48CB-857C-D1D89445C15E}" srcOrd="4" destOrd="0" parTransId="{73A68350-52E8-4721-86CF-C1861C6E0FE6}" sibTransId="{195626B3-47C9-44F7-87CC-D351B67FAB7B}"/>
    <dgm:cxn modelId="{278D9FD4-95A7-483C-A6FC-78076652C8D7}" type="presOf" srcId="{DCEF9DE6-9F7B-4233-8712-CAD622555464}" destId="{D8E655E8-AB08-478B-AE81-FCF95974EBD1}" srcOrd="0" destOrd="0" presId="urn:microsoft.com/office/officeart/2005/8/layout/default"/>
    <dgm:cxn modelId="{32F217DF-DA08-47CA-87ED-79F9A887B40C}" type="presOf" srcId="{2CF35BFE-1E3F-48CB-857C-D1D89445C15E}" destId="{E28F7632-0715-4101-B56C-A2DC4154D840}" srcOrd="0" destOrd="0" presId="urn:microsoft.com/office/officeart/2005/8/layout/default"/>
    <dgm:cxn modelId="{0611EEF8-560D-4250-B778-A96FE923B311}" srcId="{A399A78B-F88E-4549-8A14-CEE0DD69B2A5}" destId="{B83F5A2A-F404-4851-9370-907B215B8498}" srcOrd="0" destOrd="0" parTransId="{68A7096E-0D74-4371-BF76-5047D3300BC1}" sibTransId="{75BF7664-9862-4CCB-9750-EEE8E7829316}"/>
    <dgm:cxn modelId="{5E188971-1FB6-4377-A578-FCCD4D495BB7}" type="presParOf" srcId="{30C94AE5-0CFF-419B-B0E6-B3E06E3809AD}" destId="{7C8B4459-9E77-47E7-9B7A-E5DEA97469CD}" srcOrd="0" destOrd="0" presId="urn:microsoft.com/office/officeart/2005/8/layout/default"/>
    <dgm:cxn modelId="{C551625D-2E81-40C1-A12F-1FD49DE14A54}" type="presParOf" srcId="{30C94AE5-0CFF-419B-B0E6-B3E06E3809AD}" destId="{5046DB60-7323-441A-BD4D-0DC5D21E8BBE}" srcOrd="1" destOrd="0" presId="urn:microsoft.com/office/officeart/2005/8/layout/default"/>
    <dgm:cxn modelId="{DECD20D8-C9E0-4FFB-9A31-398F2885D163}" type="presParOf" srcId="{30C94AE5-0CFF-419B-B0E6-B3E06E3809AD}" destId="{B4324B5F-0333-4278-BCF5-3101BFD731C5}" srcOrd="2" destOrd="0" presId="urn:microsoft.com/office/officeart/2005/8/layout/default"/>
    <dgm:cxn modelId="{CAC0BA5C-7F21-4C52-84FB-9F7C8D840DFE}" type="presParOf" srcId="{30C94AE5-0CFF-419B-B0E6-B3E06E3809AD}" destId="{D143D314-CF1B-428B-B7D7-0FA1AFFD5F26}" srcOrd="3" destOrd="0" presId="urn:microsoft.com/office/officeart/2005/8/layout/default"/>
    <dgm:cxn modelId="{5145A220-6C26-4798-9620-113DE4C30342}" type="presParOf" srcId="{30C94AE5-0CFF-419B-B0E6-B3E06E3809AD}" destId="{9796798B-74D7-4B55-AF9A-4BA43C1AF320}" srcOrd="4" destOrd="0" presId="urn:microsoft.com/office/officeart/2005/8/layout/default"/>
    <dgm:cxn modelId="{40868965-2BD8-432B-AF96-F116E75128C1}" type="presParOf" srcId="{30C94AE5-0CFF-419B-B0E6-B3E06E3809AD}" destId="{594054DA-480F-451F-9D22-2364B427C31C}" srcOrd="5" destOrd="0" presId="urn:microsoft.com/office/officeart/2005/8/layout/default"/>
    <dgm:cxn modelId="{0081C0FB-CF3F-42C5-898C-BC7CD767E4ED}" type="presParOf" srcId="{30C94AE5-0CFF-419B-B0E6-B3E06E3809AD}" destId="{D8E655E8-AB08-478B-AE81-FCF95974EBD1}" srcOrd="6" destOrd="0" presId="urn:microsoft.com/office/officeart/2005/8/layout/default"/>
    <dgm:cxn modelId="{F948C823-DEDF-452E-800A-A55B3C5ABEE5}" type="presParOf" srcId="{30C94AE5-0CFF-419B-B0E6-B3E06E3809AD}" destId="{DCBC2566-866A-4BD6-9DBF-9F0712788D27}" srcOrd="7" destOrd="0" presId="urn:microsoft.com/office/officeart/2005/8/layout/default"/>
    <dgm:cxn modelId="{4E34437B-78D0-41F0-B0D7-A15952BB0524}" type="presParOf" srcId="{30C94AE5-0CFF-419B-B0E6-B3E06E3809AD}" destId="{E28F7632-0715-4101-B56C-A2DC4154D84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E1B42E-6DED-497E-8EB4-2CB793EBA5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9576870C-1C9C-454D-AC00-FAC6A7A865EB}">
      <dgm:prSet/>
      <dgm:spPr/>
      <dgm:t>
        <a:bodyPr/>
        <a:lstStyle/>
        <a:p>
          <a:r>
            <a:rPr lang="es-MX" b="0" i="0" dirty="0">
              <a:solidFill>
                <a:srgbClr val="202124"/>
              </a:solidFill>
              <a:effectLst/>
              <a:latin typeface="Google Sans"/>
            </a:rPr>
            <a:t>¿A quiénes va dirigido este afiche?</a:t>
          </a:r>
        </a:p>
        <a:p>
          <a:r>
            <a:rPr lang="es-MX" b="0" dirty="0">
              <a:solidFill>
                <a:schemeClr val="bg1"/>
              </a:solidFill>
              <a:effectLst/>
              <a:latin typeface="Roboto"/>
            </a:rPr>
            <a:t>7 de 25 respuestas correctas</a:t>
          </a:r>
          <a:endParaRPr lang="es-MX" dirty="0">
            <a:solidFill>
              <a:schemeClr val="bg1"/>
            </a:solidFill>
          </a:endParaRPr>
        </a:p>
      </dgm:t>
    </dgm:pt>
    <dgm:pt modelId="{CE8DD335-D4ED-4359-8738-FBB5760E24A5}" type="parTrans" cxnId="{481F7E28-703E-4EA9-9BCA-DC31988EC5CC}">
      <dgm:prSet/>
      <dgm:spPr/>
      <dgm:t>
        <a:bodyPr/>
        <a:lstStyle/>
        <a:p>
          <a:endParaRPr lang="es-CL"/>
        </a:p>
      </dgm:t>
    </dgm:pt>
    <dgm:pt modelId="{228C756B-9065-4E37-B5FF-3C9C50CBEEDE}" type="sibTrans" cxnId="{481F7E28-703E-4EA9-9BCA-DC31988EC5CC}">
      <dgm:prSet/>
      <dgm:spPr/>
      <dgm:t>
        <a:bodyPr/>
        <a:lstStyle/>
        <a:p>
          <a:endParaRPr lang="es-CL"/>
        </a:p>
      </dgm:t>
    </dgm:pt>
    <dgm:pt modelId="{332CD4A9-E16D-4ED7-A0CB-F1B0E32082BF}">
      <dgm:prSet/>
      <dgm:spPr/>
      <dgm:t>
        <a:bodyPr/>
        <a:lstStyle/>
        <a:p>
          <a:r>
            <a:rPr lang="es-MX" b="0" i="0" dirty="0">
              <a:solidFill>
                <a:srgbClr val="202124"/>
              </a:solidFill>
              <a:effectLst/>
              <a:latin typeface="Google Sans"/>
            </a:rPr>
            <a:t>¿Cómo debe llevarse a los perros?</a:t>
          </a:r>
        </a:p>
        <a:p>
          <a:r>
            <a:rPr lang="es-MX" b="0" dirty="0">
              <a:solidFill>
                <a:schemeClr val="bg1"/>
              </a:solidFill>
              <a:effectLst/>
              <a:latin typeface="Roboto"/>
            </a:rPr>
            <a:t>20 de 25 respuestas correctas</a:t>
          </a:r>
          <a:endParaRPr lang="es-MX" dirty="0">
            <a:solidFill>
              <a:schemeClr val="bg1"/>
            </a:solidFill>
          </a:endParaRPr>
        </a:p>
      </dgm:t>
    </dgm:pt>
    <dgm:pt modelId="{A847A0BA-D42E-4507-A623-C5CE25AFCC4C}" type="parTrans" cxnId="{84B599B0-2828-440F-A6D9-6EF97897FD8A}">
      <dgm:prSet/>
      <dgm:spPr/>
      <dgm:t>
        <a:bodyPr/>
        <a:lstStyle/>
        <a:p>
          <a:endParaRPr lang="es-CL"/>
        </a:p>
      </dgm:t>
    </dgm:pt>
    <dgm:pt modelId="{554E4411-BB13-471D-990C-21B54FEBE2C1}" type="sibTrans" cxnId="{84B599B0-2828-440F-A6D9-6EF97897FD8A}">
      <dgm:prSet/>
      <dgm:spPr/>
      <dgm:t>
        <a:bodyPr/>
        <a:lstStyle/>
        <a:p>
          <a:endParaRPr lang="es-CL"/>
        </a:p>
      </dgm:t>
    </dgm:pt>
    <dgm:pt modelId="{9ABF5E52-413A-4E16-BEAD-FE716D1210AA}">
      <dgm:prSet/>
      <dgm:spPr/>
      <dgm:t>
        <a:bodyPr/>
        <a:lstStyle/>
        <a:p>
          <a:r>
            <a:rPr lang="es-MX" b="0" i="0" dirty="0">
              <a:solidFill>
                <a:srgbClr val="202124"/>
              </a:solidFill>
              <a:effectLst/>
              <a:latin typeface="Google Sans"/>
            </a:rPr>
            <a:t>¿Qué tipo de actividades se realizarán?</a:t>
          </a:r>
        </a:p>
        <a:p>
          <a:r>
            <a:rPr lang="es-MX" b="0" dirty="0">
              <a:solidFill>
                <a:schemeClr val="bg1"/>
              </a:solidFill>
              <a:effectLst/>
              <a:latin typeface="Roboto"/>
            </a:rPr>
            <a:t>18 de 25 respuestas correctas</a:t>
          </a:r>
          <a:endParaRPr lang="es-MX" dirty="0">
            <a:solidFill>
              <a:schemeClr val="bg1"/>
            </a:solidFill>
          </a:endParaRPr>
        </a:p>
      </dgm:t>
    </dgm:pt>
    <dgm:pt modelId="{4246CBB3-5C95-4329-9708-193588D601C3}" type="parTrans" cxnId="{770A4238-9F91-428D-A2DD-94AB1EFC7798}">
      <dgm:prSet/>
      <dgm:spPr/>
      <dgm:t>
        <a:bodyPr/>
        <a:lstStyle/>
        <a:p>
          <a:endParaRPr lang="es-CL"/>
        </a:p>
      </dgm:t>
    </dgm:pt>
    <dgm:pt modelId="{B8A8DBC5-9065-4E1E-A9F1-6FAA71889517}" type="sibTrans" cxnId="{770A4238-9F91-428D-A2DD-94AB1EFC7798}">
      <dgm:prSet/>
      <dgm:spPr/>
      <dgm:t>
        <a:bodyPr/>
        <a:lstStyle/>
        <a:p>
          <a:endParaRPr lang="es-CL"/>
        </a:p>
      </dgm:t>
    </dgm:pt>
    <dgm:pt modelId="{2FD9DB2B-8A73-49FA-B239-35BC235C71FD}" type="pres">
      <dgm:prSet presAssocID="{95E1B42E-6DED-497E-8EB4-2CB793EBA5EC}" presName="diagram" presStyleCnt="0">
        <dgm:presLayoutVars>
          <dgm:dir/>
          <dgm:resizeHandles val="exact"/>
        </dgm:presLayoutVars>
      </dgm:prSet>
      <dgm:spPr/>
    </dgm:pt>
    <dgm:pt modelId="{DEB5FBD0-C224-47D9-99D1-BC78257D85CD}" type="pres">
      <dgm:prSet presAssocID="{9576870C-1C9C-454D-AC00-FAC6A7A865EB}" presName="node" presStyleLbl="node1" presStyleIdx="0" presStyleCnt="3">
        <dgm:presLayoutVars>
          <dgm:bulletEnabled val="1"/>
        </dgm:presLayoutVars>
      </dgm:prSet>
      <dgm:spPr/>
    </dgm:pt>
    <dgm:pt modelId="{7E20FB04-B04C-4BE3-8EBD-6FF8CF2C828D}" type="pres">
      <dgm:prSet presAssocID="{228C756B-9065-4E37-B5FF-3C9C50CBEEDE}" presName="sibTrans" presStyleCnt="0"/>
      <dgm:spPr/>
    </dgm:pt>
    <dgm:pt modelId="{F638BD31-1918-4EF4-8308-24110F103635}" type="pres">
      <dgm:prSet presAssocID="{332CD4A9-E16D-4ED7-A0CB-F1B0E32082BF}" presName="node" presStyleLbl="node1" presStyleIdx="1" presStyleCnt="3">
        <dgm:presLayoutVars>
          <dgm:bulletEnabled val="1"/>
        </dgm:presLayoutVars>
      </dgm:prSet>
      <dgm:spPr/>
    </dgm:pt>
    <dgm:pt modelId="{306AC20B-E60D-44E7-9985-D4ECA53CFEB3}" type="pres">
      <dgm:prSet presAssocID="{554E4411-BB13-471D-990C-21B54FEBE2C1}" presName="sibTrans" presStyleCnt="0"/>
      <dgm:spPr/>
    </dgm:pt>
    <dgm:pt modelId="{58BFB81C-7CE1-4DAA-A076-3F61F5A81AB3}" type="pres">
      <dgm:prSet presAssocID="{9ABF5E52-413A-4E16-BEAD-FE716D1210AA}" presName="node" presStyleLbl="node1" presStyleIdx="2" presStyleCnt="3">
        <dgm:presLayoutVars>
          <dgm:bulletEnabled val="1"/>
        </dgm:presLayoutVars>
      </dgm:prSet>
      <dgm:spPr/>
    </dgm:pt>
  </dgm:ptLst>
  <dgm:cxnLst>
    <dgm:cxn modelId="{481F7E28-703E-4EA9-9BCA-DC31988EC5CC}" srcId="{95E1B42E-6DED-497E-8EB4-2CB793EBA5EC}" destId="{9576870C-1C9C-454D-AC00-FAC6A7A865EB}" srcOrd="0" destOrd="0" parTransId="{CE8DD335-D4ED-4359-8738-FBB5760E24A5}" sibTransId="{228C756B-9065-4E37-B5FF-3C9C50CBEEDE}"/>
    <dgm:cxn modelId="{770A4238-9F91-428D-A2DD-94AB1EFC7798}" srcId="{95E1B42E-6DED-497E-8EB4-2CB793EBA5EC}" destId="{9ABF5E52-413A-4E16-BEAD-FE716D1210AA}" srcOrd="2" destOrd="0" parTransId="{4246CBB3-5C95-4329-9708-193588D601C3}" sibTransId="{B8A8DBC5-9065-4E1E-A9F1-6FAA71889517}"/>
    <dgm:cxn modelId="{FEE4BE75-DE03-45D3-A765-B160E76E09E0}" type="presOf" srcId="{332CD4A9-E16D-4ED7-A0CB-F1B0E32082BF}" destId="{F638BD31-1918-4EF4-8308-24110F103635}" srcOrd="0" destOrd="0" presId="urn:microsoft.com/office/officeart/2005/8/layout/default"/>
    <dgm:cxn modelId="{AB7DBD7C-263D-477D-A41C-2D971CA6C1A3}" type="presOf" srcId="{9ABF5E52-413A-4E16-BEAD-FE716D1210AA}" destId="{58BFB81C-7CE1-4DAA-A076-3F61F5A81AB3}" srcOrd="0" destOrd="0" presId="urn:microsoft.com/office/officeart/2005/8/layout/default"/>
    <dgm:cxn modelId="{EDB85E97-4B2D-4AD3-8D6B-AC48DB6181CF}" type="presOf" srcId="{95E1B42E-6DED-497E-8EB4-2CB793EBA5EC}" destId="{2FD9DB2B-8A73-49FA-B239-35BC235C71FD}" srcOrd="0" destOrd="0" presId="urn:microsoft.com/office/officeart/2005/8/layout/default"/>
    <dgm:cxn modelId="{84B599B0-2828-440F-A6D9-6EF97897FD8A}" srcId="{95E1B42E-6DED-497E-8EB4-2CB793EBA5EC}" destId="{332CD4A9-E16D-4ED7-A0CB-F1B0E32082BF}" srcOrd="1" destOrd="0" parTransId="{A847A0BA-D42E-4507-A623-C5CE25AFCC4C}" sibTransId="{554E4411-BB13-471D-990C-21B54FEBE2C1}"/>
    <dgm:cxn modelId="{F5406EF7-9A00-4960-8E8D-768F0DF8E5B7}" type="presOf" srcId="{9576870C-1C9C-454D-AC00-FAC6A7A865EB}" destId="{DEB5FBD0-C224-47D9-99D1-BC78257D85CD}" srcOrd="0" destOrd="0" presId="urn:microsoft.com/office/officeart/2005/8/layout/default"/>
    <dgm:cxn modelId="{EFC35088-62F5-4909-A24B-3E7C49DE49EB}" type="presParOf" srcId="{2FD9DB2B-8A73-49FA-B239-35BC235C71FD}" destId="{DEB5FBD0-C224-47D9-99D1-BC78257D85CD}" srcOrd="0" destOrd="0" presId="urn:microsoft.com/office/officeart/2005/8/layout/default"/>
    <dgm:cxn modelId="{1CB78B25-265A-4AB8-BC77-E4B0D94991FC}" type="presParOf" srcId="{2FD9DB2B-8A73-49FA-B239-35BC235C71FD}" destId="{7E20FB04-B04C-4BE3-8EBD-6FF8CF2C828D}" srcOrd="1" destOrd="0" presId="urn:microsoft.com/office/officeart/2005/8/layout/default"/>
    <dgm:cxn modelId="{8ABDC643-EE1F-45DF-BB19-74D7F8D79AB4}" type="presParOf" srcId="{2FD9DB2B-8A73-49FA-B239-35BC235C71FD}" destId="{F638BD31-1918-4EF4-8308-24110F103635}" srcOrd="2" destOrd="0" presId="urn:microsoft.com/office/officeart/2005/8/layout/default"/>
    <dgm:cxn modelId="{B5729286-EC9D-48C1-900C-4F0E0AA9EE3D}" type="presParOf" srcId="{2FD9DB2B-8A73-49FA-B239-35BC235C71FD}" destId="{306AC20B-E60D-44E7-9985-D4ECA53CFEB3}" srcOrd="3" destOrd="0" presId="urn:microsoft.com/office/officeart/2005/8/layout/default"/>
    <dgm:cxn modelId="{FF2704CE-BC07-43EE-99BA-6E4A40F85326}" type="presParOf" srcId="{2FD9DB2B-8A73-49FA-B239-35BC235C71FD}" destId="{58BFB81C-7CE1-4DAA-A076-3F61F5A81AB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0FFF22-D2F3-4513-A108-0AF3F91752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E2A30D30-D5AA-4016-ADEB-DC4337CFE12C}">
      <dgm:prSet phldrT="[Texto]" custT="1"/>
      <dgm:spPr/>
      <dgm:t>
        <a:bodyPr/>
        <a:lstStyle/>
        <a:p>
          <a:r>
            <a:rPr lang="es-CL" sz="2400" dirty="0"/>
            <a:t>¿CUÁL DE TODAS LAS PREGUNTAS DE LA EVALUACIÓN TE PARECIÓ MAS COMPLICADA? ¿POR QUÉ?</a:t>
          </a:r>
        </a:p>
      </dgm:t>
    </dgm:pt>
    <dgm:pt modelId="{90C86330-444C-49B9-83CD-2F5C77CCF367}" type="parTrans" cxnId="{20BE65BC-97BD-4C2B-8FAF-363C623CD872}">
      <dgm:prSet/>
      <dgm:spPr/>
      <dgm:t>
        <a:bodyPr/>
        <a:lstStyle/>
        <a:p>
          <a:endParaRPr lang="es-CL"/>
        </a:p>
      </dgm:t>
    </dgm:pt>
    <dgm:pt modelId="{6D3BD149-29D1-4D3F-9501-1268CE4F75AA}" type="sibTrans" cxnId="{20BE65BC-97BD-4C2B-8FAF-363C623CD872}">
      <dgm:prSet/>
      <dgm:spPr/>
      <dgm:t>
        <a:bodyPr/>
        <a:lstStyle/>
        <a:p>
          <a:endParaRPr lang="es-CL"/>
        </a:p>
      </dgm:t>
    </dgm:pt>
    <dgm:pt modelId="{C86C3E26-F0FC-4E44-A6DE-EFF8F818B74B}">
      <dgm:prSet phldrT="[Texto]" custT="1"/>
      <dgm:spPr/>
      <dgm:t>
        <a:bodyPr/>
        <a:lstStyle/>
        <a:p>
          <a:r>
            <a:rPr lang="es-CL" sz="2800" dirty="0"/>
            <a:t>¿QUÉ APRENDISTE DURANTE ESTA EVALUACIÓN?</a:t>
          </a:r>
        </a:p>
      </dgm:t>
    </dgm:pt>
    <dgm:pt modelId="{889AF685-8A54-45EE-809B-1E7CB6687586}" type="parTrans" cxnId="{E2F385FE-8646-4C49-8527-0102CB7BB12D}">
      <dgm:prSet/>
      <dgm:spPr/>
      <dgm:t>
        <a:bodyPr/>
        <a:lstStyle/>
        <a:p>
          <a:endParaRPr lang="es-CL"/>
        </a:p>
      </dgm:t>
    </dgm:pt>
    <dgm:pt modelId="{11EAC849-0F00-48EE-BF89-E6CB1AC56A1D}" type="sibTrans" cxnId="{E2F385FE-8646-4C49-8527-0102CB7BB12D}">
      <dgm:prSet/>
      <dgm:spPr/>
      <dgm:t>
        <a:bodyPr/>
        <a:lstStyle/>
        <a:p>
          <a:endParaRPr lang="es-CL"/>
        </a:p>
      </dgm:t>
    </dgm:pt>
    <dgm:pt modelId="{0B322801-C3B2-4040-A816-1EAE1E2A5772}">
      <dgm:prSet phldrT="[Texto]" custT="1"/>
      <dgm:spPr/>
      <dgm:t>
        <a:bodyPr/>
        <a:lstStyle/>
        <a:p>
          <a:r>
            <a:rPr lang="es-CL" sz="2400" dirty="0"/>
            <a:t>¿EXPLICA CON TUS PALABRAS CADA CONCEPTO ?</a:t>
          </a:r>
        </a:p>
      </dgm:t>
    </dgm:pt>
    <dgm:pt modelId="{18E0022D-2FA2-421E-915C-A0E785CBCC39}" type="parTrans" cxnId="{26C59C36-FAC4-43CF-90C7-42AACF687293}">
      <dgm:prSet/>
      <dgm:spPr/>
      <dgm:t>
        <a:bodyPr/>
        <a:lstStyle/>
        <a:p>
          <a:endParaRPr lang="es-CL"/>
        </a:p>
      </dgm:t>
    </dgm:pt>
    <dgm:pt modelId="{989346C9-1058-4DEC-8B30-D583964F3405}" type="sibTrans" cxnId="{26C59C36-FAC4-43CF-90C7-42AACF687293}">
      <dgm:prSet/>
      <dgm:spPr/>
      <dgm:t>
        <a:bodyPr/>
        <a:lstStyle/>
        <a:p>
          <a:endParaRPr lang="es-CL"/>
        </a:p>
      </dgm:t>
    </dgm:pt>
    <dgm:pt modelId="{3A7FCD05-4AE0-4964-91D1-BA3E2CCE6E64}" type="pres">
      <dgm:prSet presAssocID="{F30FFF22-D2F3-4513-A108-0AF3F9175259}" presName="linear" presStyleCnt="0">
        <dgm:presLayoutVars>
          <dgm:dir/>
          <dgm:animLvl val="lvl"/>
          <dgm:resizeHandles val="exact"/>
        </dgm:presLayoutVars>
      </dgm:prSet>
      <dgm:spPr/>
    </dgm:pt>
    <dgm:pt modelId="{6C1D6670-4A9B-4711-BAC0-48F8E710FAB6}" type="pres">
      <dgm:prSet presAssocID="{E2A30D30-D5AA-4016-ADEB-DC4337CFE12C}" presName="parentLin" presStyleCnt="0"/>
      <dgm:spPr/>
    </dgm:pt>
    <dgm:pt modelId="{6F7CCC9B-6456-4D95-AEC3-8ECC3D1D29E2}" type="pres">
      <dgm:prSet presAssocID="{E2A30D30-D5AA-4016-ADEB-DC4337CFE12C}" presName="parentLeftMargin" presStyleLbl="node1" presStyleIdx="0" presStyleCnt="3"/>
      <dgm:spPr/>
    </dgm:pt>
    <dgm:pt modelId="{87BA6267-5911-4823-A338-5F63114D09D2}" type="pres">
      <dgm:prSet presAssocID="{E2A30D30-D5AA-4016-ADEB-DC4337CFE12C}" presName="parentText" presStyleLbl="node1" presStyleIdx="0" presStyleCnt="3" custScaleX="142997" custScaleY="102314">
        <dgm:presLayoutVars>
          <dgm:chMax val="0"/>
          <dgm:bulletEnabled val="1"/>
        </dgm:presLayoutVars>
      </dgm:prSet>
      <dgm:spPr/>
    </dgm:pt>
    <dgm:pt modelId="{A092326E-26B6-4833-8CB8-FED9352BCD70}" type="pres">
      <dgm:prSet presAssocID="{E2A30D30-D5AA-4016-ADEB-DC4337CFE12C}" presName="negativeSpace" presStyleCnt="0"/>
      <dgm:spPr/>
    </dgm:pt>
    <dgm:pt modelId="{093DA262-BDF7-4081-8BD6-8812CF642438}" type="pres">
      <dgm:prSet presAssocID="{E2A30D30-D5AA-4016-ADEB-DC4337CFE12C}" presName="childText" presStyleLbl="conFgAcc1" presStyleIdx="0" presStyleCnt="3">
        <dgm:presLayoutVars>
          <dgm:bulletEnabled val="1"/>
        </dgm:presLayoutVars>
      </dgm:prSet>
      <dgm:spPr/>
    </dgm:pt>
    <dgm:pt modelId="{873CA5F9-17AB-49FE-BD5E-520CF0315734}" type="pres">
      <dgm:prSet presAssocID="{6D3BD149-29D1-4D3F-9501-1268CE4F75AA}" presName="spaceBetweenRectangles" presStyleCnt="0"/>
      <dgm:spPr/>
    </dgm:pt>
    <dgm:pt modelId="{353B5BD2-7E37-4A96-AE0A-D29C3AA43949}" type="pres">
      <dgm:prSet presAssocID="{C86C3E26-F0FC-4E44-A6DE-EFF8F818B74B}" presName="parentLin" presStyleCnt="0"/>
      <dgm:spPr/>
    </dgm:pt>
    <dgm:pt modelId="{8E1A17D7-174A-4FF4-BA70-872887FCABA4}" type="pres">
      <dgm:prSet presAssocID="{C86C3E26-F0FC-4E44-A6DE-EFF8F818B74B}" presName="parentLeftMargin" presStyleLbl="node1" presStyleIdx="0" presStyleCnt="3"/>
      <dgm:spPr/>
    </dgm:pt>
    <dgm:pt modelId="{7536490B-B972-4BFE-9C2C-C8BF9DF6EEA6}" type="pres">
      <dgm:prSet presAssocID="{C86C3E26-F0FC-4E44-A6DE-EFF8F818B74B}" presName="parentText" presStyleLbl="node1" presStyleIdx="1" presStyleCnt="3" custScaleX="142857">
        <dgm:presLayoutVars>
          <dgm:chMax val="0"/>
          <dgm:bulletEnabled val="1"/>
        </dgm:presLayoutVars>
      </dgm:prSet>
      <dgm:spPr/>
    </dgm:pt>
    <dgm:pt modelId="{5D4313EF-2B35-4C5F-BB93-A6C0AE90ADF8}" type="pres">
      <dgm:prSet presAssocID="{C86C3E26-F0FC-4E44-A6DE-EFF8F818B74B}" presName="negativeSpace" presStyleCnt="0"/>
      <dgm:spPr/>
    </dgm:pt>
    <dgm:pt modelId="{50C59D5A-237E-476D-94E3-C0A179B3648E}" type="pres">
      <dgm:prSet presAssocID="{C86C3E26-F0FC-4E44-A6DE-EFF8F818B74B}" presName="childText" presStyleLbl="conFgAcc1" presStyleIdx="1" presStyleCnt="3">
        <dgm:presLayoutVars>
          <dgm:bulletEnabled val="1"/>
        </dgm:presLayoutVars>
      </dgm:prSet>
      <dgm:spPr/>
    </dgm:pt>
    <dgm:pt modelId="{7571DC20-FA48-48C5-879D-FDF6D46A2049}" type="pres">
      <dgm:prSet presAssocID="{11EAC849-0F00-48EE-BF89-E6CB1AC56A1D}" presName="spaceBetweenRectangles" presStyleCnt="0"/>
      <dgm:spPr/>
    </dgm:pt>
    <dgm:pt modelId="{D253B088-CBD1-426E-B92B-5909C7A78748}" type="pres">
      <dgm:prSet presAssocID="{0B322801-C3B2-4040-A816-1EAE1E2A5772}" presName="parentLin" presStyleCnt="0"/>
      <dgm:spPr/>
    </dgm:pt>
    <dgm:pt modelId="{9CF3A192-0474-47F3-A6CE-02CD6B41FBD2}" type="pres">
      <dgm:prSet presAssocID="{0B322801-C3B2-4040-A816-1EAE1E2A5772}" presName="parentLeftMargin" presStyleLbl="node1" presStyleIdx="1" presStyleCnt="3"/>
      <dgm:spPr/>
    </dgm:pt>
    <dgm:pt modelId="{BFED5F3C-F537-4729-B6A7-C75468524445}" type="pres">
      <dgm:prSet presAssocID="{0B322801-C3B2-4040-A816-1EAE1E2A5772}" presName="parentText" presStyleLbl="node1" presStyleIdx="2" presStyleCnt="3">
        <dgm:presLayoutVars>
          <dgm:chMax val="0"/>
          <dgm:bulletEnabled val="1"/>
        </dgm:presLayoutVars>
      </dgm:prSet>
      <dgm:spPr/>
    </dgm:pt>
    <dgm:pt modelId="{C98502C8-94CC-4D21-930C-AFE8448AF8EB}" type="pres">
      <dgm:prSet presAssocID="{0B322801-C3B2-4040-A816-1EAE1E2A5772}" presName="negativeSpace" presStyleCnt="0"/>
      <dgm:spPr/>
    </dgm:pt>
    <dgm:pt modelId="{43035CF3-2940-4B7A-8F7B-BA33152A288E}" type="pres">
      <dgm:prSet presAssocID="{0B322801-C3B2-4040-A816-1EAE1E2A5772}" presName="childText" presStyleLbl="conFgAcc1" presStyleIdx="2" presStyleCnt="3">
        <dgm:presLayoutVars>
          <dgm:bulletEnabled val="1"/>
        </dgm:presLayoutVars>
      </dgm:prSet>
      <dgm:spPr/>
    </dgm:pt>
  </dgm:ptLst>
  <dgm:cxnLst>
    <dgm:cxn modelId="{26C59C36-FAC4-43CF-90C7-42AACF687293}" srcId="{F30FFF22-D2F3-4513-A108-0AF3F9175259}" destId="{0B322801-C3B2-4040-A816-1EAE1E2A5772}" srcOrd="2" destOrd="0" parTransId="{18E0022D-2FA2-421E-915C-A0E785CBCC39}" sibTransId="{989346C9-1058-4DEC-8B30-D583964F3405}"/>
    <dgm:cxn modelId="{59850946-8317-47D4-95CE-C01EA4E579CB}" type="presOf" srcId="{C86C3E26-F0FC-4E44-A6DE-EFF8F818B74B}" destId="{8E1A17D7-174A-4FF4-BA70-872887FCABA4}" srcOrd="0" destOrd="0" presId="urn:microsoft.com/office/officeart/2005/8/layout/list1"/>
    <dgm:cxn modelId="{BE5BD39D-9F01-49E0-BAE0-FB792CEEA0A7}" type="presOf" srcId="{F30FFF22-D2F3-4513-A108-0AF3F9175259}" destId="{3A7FCD05-4AE0-4964-91D1-BA3E2CCE6E64}" srcOrd="0" destOrd="0" presId="urn:microsoft.com/office/officeart/2005/8/layout/list1"/>
    <dgm:cxn modelId="{8CBA0AAC-A1AC-4269-BB6D-3C152AE3A259}" type="presOf" srcId="{E2A30D30-D5AA-4016-ADEB-DC4337CFE12C}" destId="{87BA6267-5911-4823-A338-5F63114D09D2}" srcOrd="1" destOrd="0" presId="urn:microsoft.com/office/officeart/2005/8/layout/list1"/>
    <dgm:cxn modelId="{20BE65BC-97BD-4C2B-8FAF-363C623CD872}" srcId="{F30FFF22-D2F3-4513-A108-0AF3F9175259}" destId="{E2A30D30-D5AA-4016-ADEB-DC4337CFE12C}" srcOrd="0" destOrd="0" parTransId="{90C86330-444C-49B9-83CD-2F5C77CCF367}" sibTransId="{6D3BD149-29D1-4D3F-9501-1268CE4F75AA}"/>
    <dgm:cxn modelId="{81EE20D4-9FBC-4BA4-AE14-5FDC184342EF}" type="presOf" srcId="{0B322801-C3B2-4040-A816-1EAE1E2A5772}" destId="{BFED5F3C-F537-4729-B6A7-C75468524445}" srcOrd="1" destOrd="0" presId="urn:microsoft.com/office/officeart/2005/8/layout/list1"/>
    <dgm:cxn modelId="{F49E91DB-99BD-4102-8D12-E978439BC5A5}" type="presOf" srcId="{C86C3E26-F0FC-4E44-A6DE-EFF8F818B74B}" destId="{7536490B-B972-4BFE-9C2C-C8BF9DF6EEA6}" srcOrd="1" destOrd="0" presId="urn:microsoft.com/office/officeart/2005/8/layout/list1"/>
    <dgm:cxn modelId="{CF8180E0-883A-4AAD-A6F0-FF4AA5D213D7}" type="presOf" srcId="{E2A30D30-D5AA-4016-ADEB-DC4337CFE12C}" destId="{6F7CCC9B-6456-4D95-AEC3-8ECC3D1D29E2}" srcOrd="0" destOrd="0" presId="urn:microsoft.com/office/officeart/2005/8/layout/list1"/>
    <dgm:cxn modelId="{52B438F5-FEAB-490F-BC16-653E1F148B88}" type="presOf" srcId="{0B322801-C3B2-4040-A816-1EAE1E2A5772}" destId="{9CF3A192-0474-47F3-A6CE-02CD6B41FBD2}" srcOrd="0" destOrd="0" presId="urn:microsoft.com/office/officeart/2005/8/layout/list1"/>
    <dgm:cxn modelId="{E2F385FE-8646-4C49-8527-0102CB7BB12D}" srcId="{F30FFF22-D2F3-4513-A108-0AF3F9175259}" destId="{C86C3E26-F0FC-4E44-A6DE-EFF8F818B74B}" srcOrd="1" destOrd="0" parTransId="{889AF685-8A54-45EE-809B-1E7CB6687586}" sibTransId="{11EAC849-0F00-48EE-BF89-E6CB1AC56A1D}"/>
    <dgm:cxn modelId="{2A1B3C75-2CB2-4D79-93AB-A62EB2AA8EE4}" type="presParOf" srcId="{3A7FCD05-4AE0-4964-91D1-BA3E2CCE6E64}" destId="{6C1D6670-4A9B-4711-BAC0-48F8E710FAB6}" srcOrd="0" destOrd="0" presId="urn:microsoft.com/office/officeart/2005/8/layout/list1"/>
    <dgm:cxn modelId="{48C92655-BBD9-4E99-9C06-9D6DD983D6C0}" type="presParOf" srcId="{6C1D6670-4A9B-4711-BAC0-48F8E710FAB6}" destId="{6F7CCC9B-6456-4D95-AEC3-8ECC3D1D29E2}" srcOrd="0" destOrd="0" presId="urn:microsoft.com/office/officeart/2005/8/layout/list1"/>
    <dgm:cxn modelId="{B2F0E4BB-A809-4BF3-86D4-4FF0ABC6768B}" type="presParOf" srcId="{6C1D6670-4A9B-4711-BAC0-48F8E710FAB6}" destId="{87BA6267-5911-4823-A338-5F63114D09D2}" srcOrd="1" destOrd="0" presId="urn:microsoft.com/office/officeart/2005/8/layout/list1"/>
    <dgm:cxn modelId="{E1B55C77-4704-48E1-9CB5-88ACC386DF58}" type="presParOf" srcId="{3A7FCD05-4AE0-4964-91D1-BA3E2CCE6E64}" destId="{A092326E-26B6-4833-8CB8-FED9352BCD70}" srcOrd="1" destOrd="0" presId="urn:microsoft.com/office/officeart/2005/8/layout/list1"/>
    <dgm:cxn modelId="{66521A82-A5D6-41A2-84E0-DCA5FA03332D}" type="presParOf" srcId="{3A7FCD05-4AE0-4964-91D1-BA3E2CCE6E64}" destId="{093DA262-BDF7-4081-8BD6-8812CF642438}" srcOrd="2" destOrd="0" presId="urn:microsoft.com/office/officeart/2005/8/layout/list1"/>
    <dgm:cxn modelId="{2D5A83A9-E93E-4EFC-9D27-F85383793BD6}" type="presParOf" srcId="{3A7FCD05-4AE0-4964-91D1-BA3E2CCE6E64}" destId="{873CA5F9-17AB-49FE-BD5E-520CF0315734}" srcOrd="3" destOrd="0" presId="urn:microsoft.com/office/officeart/2005/8/layout/list1"/>
    <dgm:cxn modelId="{4C52F98D-14AB-49CA-8B9C-2A507DBBB488}" type="presParOf" srcId="{3A7FCD05-4AE0-4964-91D1-BA3E2CCE6E64}" destId="{353B5BD2-7E37-4A96-AE0A-D29C3AA43949}" srcOrd="4" destOrd="0" presId="urn:microsoft.com/office/officeart/2005/8/layout/list1"/>
    <dgm:cxn modelId="{FE955F36-4A2D-408C-90B4-903A5FC92974}" type="presParOf" srcId="{353B5BD2-7E37-4A96-AE0A-D29C3AA43949}" destId="{8E1A17D7-174A-4FF4-BA70-872887FCABA4}" srcOrd="0" destOrd="0" presId="urn:microsoft.com/office/officeart/2005/8/layout/list1"/>
    <dgm:cxn modelId="{EB631CC7-277B-4E7C-838D-0EAA2A190FCD}" type="presParOf" srcId="{353B5BD2-7E37-4A96-AE0A-D29C3AA43949}" destId="{7536490B-B972-4BFE-9C2C-C8BF9DF6EEA6}" srcOrd="1" destOrd="0" presId="urn:microsoft.com/office/officeart/2005/8/layout/list1"/>
    <dgm:cxn modelId="{244980DD-A297-497D-91F7-4147658FDC4E}" type="presParOf" srcId="{3A7FCD05-4AE0-4964-91D1-BA3E2CCE6E64}" destId="{5D4313EF-2B35-4C5F-BB93-A6C0AE90ADF8}" srcOrd="5" destOrd="0" presId="urn:microsoft.com/office/officeart/2005/8/layout/list1"/>
    <dgm:cxn modelId="{9889FA4E-064F-4F54-96A7-64932E0C97D7}" type="presParOf" srcId="{3A7FCD05-4AE0-4964-91D1-BA3E2CCE6E64}" destId="{50C59D5A-237E-476D-94E3-C0A179B3648E}" srcOrd="6" destOrd="0" presId="urn:microsoft.com/office/officeart/2005/8/layout/list1"/>
    <dgm:cxn modelId="{CFBAC1EC-A270-4813-9ACD-D9E1C5324224}" type="presParOf" srcId="{3A7FCD05-4AE0-4964-91D1-BA3E2CCE6E64}" destId="{7571DC20-FA48-48C5-879D-FDF6D46A2049}" srcOrd="7" destOrd="0" presId="urn:microsoft.com/office/officeart/2005/8/layout/list1"/>
    <dgm:cxn modelId="{5895EA9C-3B2D-4434-89B4-6A136689B769}" type="presParOf" srcId="{3A7FCD05-4AE0-4964-91D1-BA3E2CCE6E64}" destId="{D253B088-CBD1-426E-B92B-5909C7A78748}" srcOrd="8" destOrd="0" presId="urn:microsoft.com/office/officeart/2005/8/layout/list1"/>
    <dgm:cxn modelId="{B23B0FE8-6FAF-4286-84AB-A93AC5E3BBDD}" type="presParOf" srcId="{D253B088-CBD1-426E-B92B-5909C7A78748}" destId="{9CF3A192-0474-47F3-A6CE-02CD6B41FBD2}" srcOrd="0" destOrd="0" presId="urn:microsoft.com/office/officeart/2005/8/layout/list1"/>
    <dgm:cxn modelId="{8D0BE579-B0F0-4AFB-B663-D13328439610}" type="presParOf" srcId="{D253B088-CBD1-426E-B92B-5909C7A78748}" destId="{BFED5F3C-F537-4729-B6A7-C75468524445}" srcOrd="1" destOrd="0" presId="urn:microsoft.com/office/officeart/2005/8/layout/list1"/>
    <dgm:cxn modelId="{EF821603-9EE5-4ECF-8080-5E0AC7940106}" type="presParOf" srcId="{3A7FCD05-4AE0-4964-91D1-BA3E2CCE6E64}" destId="{C98502C8-94CC-4D21-930C-AFE8448AF8EB}" srcOrd="9" destOrd="0" presId="urn:microsoft.com/office/officeart/2005/8/layout/list1"/>
    <dgm:cxn modelId="{D9B0E813-F03B-4F4E-9B44-EC95E8EA211E}" type="presParOf" srcId="{3A7FCD05-4AE0-4964-91D1-BA3E2CCE6E64}" destId="{43035CF3-2940-4B7A-8F7B-BA33152A288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pt>
    <dgm:pt modelId="{092E922C-F941-4957-8354-706B8C63DAA5}" type="pres">
      <dgm:prSet presAssocID="{E516C2B3-792B-401D-9CC2-E985CB580E93}" presName="sibTrans" presStyleLbl="sibTrans2D1" presStyleIdx="0" presStyleCnt="7" custLinFactNeighborX="8682" custLinFactNeighborY="21562"/>
      <dgm:spPr/>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pt>
    <dgm:pt modelId="{35FDE4EF-022E-40F2-8D35-A9573480ADF7}" type="pres">
      <dgm:prSet presAssocID="{2B2B0F91-0680-47AA-A1D1-BE7A0F8950E5}" presName="sibTrans" presStyleLbl="sibTrans2D1" presStyleIdx="2" presStyleCnt="7" custAng="165617"/>
      <dgm:spPr/>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pt>
    <dgm:pt modelId="{B0B448E9-4C76-4851-B644-F257D47FE94A}" type="pres">
      <dgm:prSet presAssocID="{DE2A032A-3F0A-4702-AFBA-BC56BE7445CF}" presName="sibTrans" presStyleLbl="sibTrans2D1" presStyleIdx="6" presStyleCnt="7" custAng="21597116" custLinFactNeighborX="12704" custLinFactNeighborY="-4780"/>
      <dgm:spPr/>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pt>
  </dgm:ptLst>
  <dgm:cxnLst>
    <dgm:cxn modelId="{3CD1350C-946B-45C2-9316-B0506B7E0582}" type="presOf" srcId="{45A3E0E0-B56F-46C3-90B7-84B330BAEAE8}" destId="{995A04B7-0D77-4A84-B2F3-2B6FAB25F88F}"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CC56052A-EE3F-4B11-8DFC-3CF4097458E7}" srcId="{18498FBC-3414-4FD8-B17E-D03A77073707}" destId="{6E182967-2585-4E36-877B-1A3FEAAACCB2}" srcOrd="0" destOrd="0" parTransId="{121951C6-9D2A-4DEE-A030-0BDB3FDA9F8A}" sibTransId="{E516C2B3-792B-401D-9CC2-E985CB580E93}"/>
    <dgm:cxn modelId="{838D2130-97C5-4DD5-BD52-EFA8FCB90759}" type="presOf" srcId="{D1FED45D-D27D-4A7C-B268-742BBEBEA4DB}" destId="{5A4075CC-B0F2-4FD9-956F-6A96BFF9DB9B}"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53C0473F-F5D4-4609-B0CD-92E7425BA414}" type="presOf" srcId="{52B0D712-E2EF-4320-9976-CE23D4AED733}" destId="{DE1333F4-1022-465E-880D-2F891EF2CCD7}"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F2E1469-DD49-40B8-A8A9-7635F5B88C80}" srcId="{18498FBC-3414-4FD8-B17E-D03A77073707}" destId="{1812B934-4DAE-42C0-BAE5-5929A099FCE4}" srcOrd="1" destOrd="0" parTransId="{2D5A8068-5EF0-4F81-88F9-B49378B6A6E2}" sibTransId="{45A3E0E0-B56F-46C3-90B7-84B330BAEAE8}"/>
    <dgm:cxn modelId="{6D3A4850-588D-4B7C-BAAC-83BE99F3CB36}" type="presOf" srcId="{B86AE344-3663-42C9-BF75-ACAA93B8E3D2}" destId="{A4CC71A5-B9D8-4ED8-8425-ED67395A1A39}" srcOrd="0" destOrd="0" presId="urn:microsoft.com/office/officeart/2005/8/layout/bProcess2"/>
    <dgm:cxn modelId="{DB0F9774-3050-4988-A56B-1DD97AAEF890}" type="presOf" srcId="{501AD1D4-FC26-4365-A5EA-8E5CFE899EE7}" destId="{5F8470E6-1B5E-413C-B137-3E4CA51A0788}"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FE9A747C-DFDF-4FD9-87CA-2FA5EAC71F6C}" type="presOf" srcId="{1812B934-4DAE-42C0-BAE5-5929A099FCE4}" destId="{8538985B-3ADF-46A6-A9AF-4CF266628935}"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86975B8C-41B7-4BF1-BDAA-07AEA9A74C20}" type="presOf" srcId="{FED744A7-5229-4CB9-8D4B-708878C1B13B}" destId="{F89C3374-D262-4CEC-B327-FEACA986CBD1}" srcOrd="0" destOrd="0" presId="urn:microsoft.com/office/officeart/2005/8/layout/bProcess2"/>
    <dgm:cxn modelId="{01B4178D-F77B-4DE9-B9B5-36D06ADB0EC8}" type="presOf" srcId="{9C5C815B-5574-4BE9-89C4-E8DCA1BBB3D7}" destId="{DE7B0F9F-324C-4EF7-9C52-492AAC9A0DBC}"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F746799E-C517-4F9F-A81C-EAE7B37473ED}" srcId="{18498FBC-3414-4FD8-B17E-D03A77073707}" destId="{9C5C815B-5574-4BE9-89C4-E8DCA1BBB3D7}" srcOrd="6" destOrd="0" parTransId="{13BAF4C2-803C-4CF5-8F2E-A956A5A85337}" sibTransId="{DE2A032A-3F0A-4702-AFBA-BC56BE7445CF}"/>
    <dgm:cxn modelId="{B2F1ADA0-69D2-44C4-866C-FF0C7547668D}" type="presOf" srcId="{E516C2B3-792B-401D-9CC2-E985CB580E93}" destId="{092E922C-F941-4957-8354-706B8C63DAA5}" srcOrd="0" destOrd="0" presId="urn:microsoft.com/office/officeart/2005/8/layout/bProcess2"/>
    <dgm:cxn modelId="{06A997AC-5E7F-451F-B584-24A8CD6307E7}" type="presOf" srcId="{0C9B4111-3BBE-41E2-8A96-739D6594973F}" destId="{0A3C8868-A9F5-4E78-8C35-1A0DC961B3BA}"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461C05E1-7604-4750-807E-06FDFA36E291}" type="presOf" srcId="{18498FBC-3414-4FD8-B17E-D03A77073707}" destId="{7A518010-65AE-4671-9B02-6C892244F373}" srcOrd="0" destOrd="0" presId="urn:microsoft.com/office/officeart/2005/8/layout/bProcess2"/>
    <dgm:cxn modelId="{BB84D3E2-5625-448A-82E6-EE5EC2103639}" srcId="{18498FBC-3414-4FD8-B17E-D03A77073707}" destId="{D1FED45D-D27D-4A7C-B268-742BBEBEA4DB}" srcOrd="7" destOrd="0" parTransId="{BD94B13C-A66C-452E-B04F-CD156B0F376D}" sibTransId="{17F600DB-0D1D-4D25-B069-81346BB72170}"/>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FCD29-7576-456B-AC98-9032670B03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DA8093F7-C130-4BDA-9133-F07EE46F0DE2}">
      <dgm:prSet phldrT="[Texto]"/>
      <dgm:spPr/>
      <dgm:t>
        <a:bodyPr/>
        <a:lstStyle/>
        <a:p>
          <a:endParaRPr lang="es-CL" dirty="0"/>
        </a:p>
        <a:p>
          <a:r>
            <a:rPr lang="es-CL" dirty="0"/>
            <a:t>¿QUÉ OCURRIÓ?</a:t>
          </a:r>
        </a:p>
      </dgm:t>
    </dgm:pt>
    <dgm:pt modelId="{B14EEF1D-AA4D-4EC1-8C2F-CAA10513977F}" type="parTrans" cxnId="{1C3EC70D-FC97-4ADC-9A58-71354F808E2F}">
      <dgm:prSet/>
      <dgm:spPr/>
      <dgm:t>
        <a:bodyPr/>
        <a:lstStyle/>
        <a:p>
          <a:endParaRPr lang="es-CL"/>
        </a:p>
      </dgm:t>
    </dgm:pt>
    <dgm:pt modelId="{AD857560-DA57-42A5-B22F-79C016717758}" type="sibTrans" cxnId="{1C3EC70D-FC97-4ADC-9A58-71354F808E2F}">
      <dgm:prSet/>
      <dgm:spPr/>
      <dgm:t>
        <a:bodyPr/>
        <a:lstStyle/>
        <a:p>
          <a:endParaRPr lang="es-CL"/>
        </a:p>
      </dgm:t>
    </dgm:pt>
    <dgm:pt modelId="{DFE7CE6E-29A2-4C23-B93D-825E216E5824}">
      <dgm:prSet phldrT="[Texto]"/>
      <dgm:spPr/>
      <dgm:t>
        <a:bodyPr/>
        <a:lstStyle/>
        <a:p>
          <a:r>
            <a:rPr lang="es-CL" dirty="0"/>
            <a:t>¿CUÁNDO OCURRIÓ?</a:t>
          </a:r>
        </a:p>
      </dgm:t>
    </dgm:pt>
    <dgm:pt modelId="{623F57CB-26C1-415C-8C75-2366E1187878}" type="parTrans" cxnId="{298D22D9-EA91-4CB5-A690-CF796B55A61B}">
      <dgm:prSet/>
      <dgm:spPr/>
      <dgm:t>
        <a:bodyPr/>
        <a:lstStyle/>
        <a:p>
          <a:endParaRPr lang="es-CL"/>
        </a:p>
      </dgm:t>
    </dgm:pt>
    <dgm:pt modelId="{F682F3B2-38E1-41DE-B320-47AAF99044F4}" type="sibTrans" cxnId="{298D22D9-EA91-4CB5-A690-CF796B55A61B}">
      <dgm:prSet/>
      <dgm:spPr/>
      <dgm:t>
        <a:bodyPr/>
        <a:lstStyle/>
        <a:p>
          <a:endParaRPr lang="es-CL"/>
        </a:p>
      </dgm:t>
    </dgm:pt>
    <dgm:pt modelId="{42CEADF3-0524-4D88-9BC3-8A10D3284073}">
      <dgm:prSet phldrT="[Texto]"/>
      <dgm:spPr/>
      <dgm:t>
        <a:bodyPr/>
        <a:lstStyle/>
        <a:p>
          <a:r>
            <a:rPr lang="es-CL" dirty="0"/>
            <a:t>¿CÓMO OCURRIÓ?</a:t>
          </a:r>
        </a:p>
      </dgm:t>
    </dgm:pt>
    <dgm:pt modelId="{060864BC-1E1A-4C66-A0A5-0269E2C221FC}" type="parTrans" cxnId="{953DC511-6B3F-4907-BC10-202F2CCA1779}">
      <dgm:prSet/>
      <dgm:spPr/>
      <dgm:t>
        <a:bodyPr/>
        <a:lstStyle/>
        <a:p>
          <a:endParaRPr lang="es-CL"/>
        </a:p>
      </dgm:t>
    </dgm:pt>
    <dgm:pt modelId="{9FFEBA4D-8AD8-4AAD-81D7-DC5E6DB69EE4}" type="sibTrans" cxnId="{953DC511-6B3F-4907-BC10-202F2CCA1779}">
      <dgm:prSet/>
      <dgm:spPr/>
      <dgm:t>
        <a:bodyPr/>
        <a:lstStyle/>
        <a:p>
          <a:endParaRPr lang="es-CL"/>
        </a:p>
      </dgm:t>
    </dgm:pt>
    <dgm:pt modelId="{A75F7DC7-8667-4AE3-8ABC-56D249D778B8}">
      <dgm:prSet phldrT="[Texto]"/>
      <dgm:spPr/>
      <dgm:t>
        <a:bodyPr/>
        <a:lstStyle/>
        <a:p>
          <a:r>
            <a:rPr lang="es-CL" dirty="0"/>
            <a:t>¿Dónde OCURRIÓ?</a:t>
          </a:r>
        </a:p>
      </dgm:t>
    </dgm:pt>
    <dgm:pt modelId="{7E605C0C-0E16-49C4-97A8-7700E9E51EC8}" type="parTrans" cxnId="{61CBBB7B-509B-4F69-858A-22649FD3582E}">
      <dgm:prSet/>
      <dgm:spPr/>
      <dgm:t>
        <a:bodyPr/>
        <a:lstStyle/>
        <a:p>
          <a:endParaRPr lang="es-CL"/>
        </a:p>
      </dgm:t>
    </dgm:pt>
    <dgm:pt modelId="{D258D233-C801-403F-8131-A3780A865942}" type="sibTrans" cxnId="{61CBBB7B-509B-4F69-858A-22649FD3582E}">
      <dgm:prSet/>
      <dgm:spPr/>
      <dgm:t>
        <a:bodyPr/>
        <a:lstStyle/>
        <a:p>
          <a:endParaRPr lang="es-CL"/>
        </a:p>
      </dgm:t>
    </dgm:pt>
    <dgm:pt modelId="{2F9068B1-7952-4F3B-9643-EDBDD1661585}">
      <dgm:prSet phldrT="[Texto]"/>
      <dgm:spPr/>
      <dgm:t>
        <a:bodyPr/>
        <a:lstStyle/>
        <a:p>
          <a:r>
            <a:rPr lang="es-CL" dirty="0"/>
            <a:t>¿A QUIÉN LE OCURRIÓ?</a:t>
          </a:r>
        </a:p>
      </dgm:t>
    </dgm:pt>
    <dgm:pt modelId="{6A064144-053C-4814-BAEA-E92DAE1989A0}" type="parTrans" cxnId="{FA1B735E-B61C-4E0F-94A7-63D7B9B34DFE}">
      <dgm:prSet/>
      <dgm:spPr/>
      <dgm:t>
        <a:bodyPr/>
        <a:lstStyle/>
        <a:p>
          <a:endParaRPr lang="es-CL"/>
        </a:p>
      </dgm:t>
    </dgm:pt>
    <dgm:pt modelId="{1FD937E6-7091-4F1A-B3CB-346AFE4A5339}" type="sibTrans" cxnId="{FA1B735E-B61C-4E0F-94A7-63D7B9B34DFE}">
      <dgm:prSet/>
      <dgm:spPr/>
      <dgm:t>
        <a:bodyPr/>
        <a:lstStyle/>
        <a:p>
          <a:endParaRPr lang="es-CL"/>
        </a:p>
      </dgm:t>
    </dgm:pt>
    <dgm:pt modelId="{9F6E7599-F9E5-4968-961C-D3691D06E703}" type="pres">
      <dgm:prSet presAssocID="{9FFFCD29-7576-456B-AC98-9032670B0320}" presName="diagram" presStyleCnt="0">
        <dgm:presLayoutVars>
          <dgm:dir/>
          <dgm:resizeHandles val="exact"/>
        </dgm:presLayoutVars>
      </dgm:prSet>
      <dgm:spPr/>
    </dgm:pt>
    <dgm:pt modelId="{FCD59949-0ED4-47A2-B9F0-70ABE539043F}" type="pres">
      <dgm:prSet presAssocID="{DA8093F7-C130-4BDA-9133-F07EE46F0DE2}" presName="node" presStyleLbl="node1" presStyleIdx="0" presStyleCnt="5">
        <dgm:presLayoutVars>
          <dgm:bulletEnabled val="1"/>
        </dgm:presLayoutVars>
      </dgm:prSet>
      <dgm:spPr/>
    </dgm:pt>
    <dgm:pt modelId="{55D07F0F-AE65-42CA-AFC3-9DC828140EBF}" type="pres">
      <dgm:prSet presAssocID="{AD857560-DA57-42A5-B22F-79C016717758}" presName="sibTrans" presStyleCnt="0"/>
      <dgm:spPr/>
    </dgm:pt>
    <dgm:pt modelId="{DA464FB3-1FB5-4508-B4D5-5710E90D46B1}" type="pres">
      <dgm:prSet presAssocID="{DFE7CE6E-29A2-4C23-B93D-825E216E5824}" presName="node" presStyleLbl="node1" presStyleIdx="1" presStyleCnt="5">
        <dgm:presLayoutVars>
          <dgm:bulletEnabled val="1"/>
        </dgm:presLayoutVars>
      </dgm:prSet>
      <dgm:spPr/>
    </dgm:pt>
    <dgm:pt modelId="{5F221CA8-0013-4A29-9C8C-C40A630C1BD3}" type="pres">
      <dgm:prSet presAssocID="{F682F3B2-38E1-41DE-B320-47AAF99044F4}" presName="sibTrans" presStyleCnt="0"/>
      <dgm:spPr/>
    </dgm:pt>
    <dgm:pt modelId="{8C9AE007-9371-4403-9981-9A7579F49FC0}" type="pres">
      <dgm:prSet presAssocID="{42CEADF3-0524-4D88-9BC3-8A10D3284073}" presName="node" presStyleLbl="node1" presStyleIdx="2" presStyleCnt="5">
        <dgm:presLayoutVars>
          <dgm:bulletEnabled val="1"/>
        </dgm:presLayoutVars>
      </dgm:prSet>
      <dgm:spPr/>
    </dgm:pt>
    <dgm:pt modelId="{1DD5B75F-FAF1-4B6C-BD84-B6ACD1B13765}" type="pres">
      <dgm:prSet presAssocID="{9FFEBA4D-8AD8-4AAD-81D7-DC5E6DB69EE4}" presName="sibTrans" presStyleCnt="0"/>
      <dgm:spPr/>
    </dgm:pt>
    <dgm:pt modelId="{BE7818B3-6D11-4ADA-B4BF-F93108887543}" type="pres">
      <dgm:prSet presAssocID="{A75F7DC7-8667-4AE3-8ABC-56D249D778B8}" presName="node" presStyleLbl="node1" presStyleIdx="3" presStyleCnt="5">
        <dgm:presLayoutVars>
          <dgm:bulletEnabled val="1"/>
        </dgm:presLayoutVars>
      </dgm:prSet>
      <dgm:spPr/>
    </dgm:pt>
    <dgm:pt modelId="{4B3E441E-B438-4F86-BE21-2C45F6D5A07B}" type="pres">
      <dgm:prSet presAssocID="{D258D233-C801-403F-8131-A3780A865942}" presName="sibTrans" presStyleCnt="0"/>
      <dgm:spPr/>
    </dgm:pt>
    <dgm:pt modelId="{27A0C808-2D02-4FC6-9D1B-5F6C8B812982}" type="pres">
      <dgm:prSet presAssocID="{2F9068B1-7952-4F3B-9643-EDBDD1661585}" presName="node" presStyleLbl="node1" presStyleIdx="4" presStyleCnt="5">
        <dgm:presLayoutVars>
          <dgm:bulletEnabled val="1"/>
        </dgm:presLayoutVars>
      </dgm:prSet>
      <dgm:spPr/>
    </dgm:pt>
  </dgm:ptLst>
  <dgm:cxnLst>
    <dgm:cxn modelId="{1C3EC70D-FC97-4ADC-9A58-71354F808E2F}" srcId="{9FFFCD29-7576-456B-AC98-9032670B0320}" destId="{DA8093F7-C130-4BDA-9133-F07EE46F0DE2}" srcOrd="0" destOrd="0" parTransId="{B14EEF1D-AA4D-4EC1-8C2F-CAA10513977F}" sibTransId="{AD857560-DA57-42A5-B22F-79C016717758}"/>
    <dgm:cxn modelId="{953DC511-6B3F-4907-BC10-202F2CCA1779}" srcId="{9FFFCD29-7576-456B-AC98-9032670B0320}" destId="{42CEADF3-0524-4D88-9BC3-8A10D3284073}" srcOrd="2" destOrd="0" parTransId="{060864BC-1E1A-4C66-A0A5-0269E2C221FC}" sibTransId="{9FFEBA4D-8AD8-4AAD-81D7-DC5E6DB69EE4}"/>
    <dgm:cxn modelId="{82061D5C-8EA3-4E9F-9AA8-BFEB264A715D}" type="presOf" srcId="{DA8093F7-C130-4BDA-9133-F07EE46F0DE2}" destId="{FCD59949-0ED4-47A2-B9F0-70ABE539043F}" srcOrd="0" destOrd="0" presId="urn:microsoft.com/office/officeart/2005/8/layout/default"/>
    <dgm:cxn modelId="{FA1B735E-B61C-4E0F-94A7-63D7B9B34DFE}" srcId="{9FFFCD29-7576-456B-AC98-9032670B0320}" destId="{2F9068B1-7952-4F3B-9643-EDBDD1661585}" srcOrd="4" destOrd="0" parTransId="{6A064144-053C-4814-BAEA-E92DAE1989A0}" sibTransId="{1FD937E6-7091-4F1A-B3CB-346AFE4A5339}"/>
    <dgm:cxn modelId="{95889A43-7148-4B55-9B4C-70176AB2123A}" type="presOf" srcId="{A75F7DC7-8667-4AE3-8ABC-56D249D778B8}" destId="{BE7818B3-6D11-4ADA-B4BF-F93108887543}" srcOrd="0" destOrd="0" presId="urn:microsoft.com/office/officeart/2005/8/layout/default"/>
    <dgm:cxn modelId="{45843159-3C79-4709-A317-B683395D017D}" type="presOf" srcId="{2F9068B1-7952-4F3B-9643-EDBDD1661585}" destId="{27A0C808-2D02-4FC6-9D1B-5F6C8B812982}" srcOrd="0" destOrd="0" presId="urn:microsoft.com/office/officeart/2005/8/layout/default"/>
    <dgm:cxn modelId="{61CBBB7B-509B-4F69-858A-22649FD3582E}" srcId="{9FFFCD29-7576-456B-AC98-9032670B0320}" destId="{A75F7DC7-8667-4AE3-8ABC-56D249D778B8}" srcOrd="3" destOrd="0" parTransId="{7E605C0C-0E16-49C4-97A8-7700E9E51EC8}" sibTransId="{D258D233-C801-403F-8131-A3780A865942}"/>
    <dgm:cxn modelId="{9D9108C0-BCAF-4087-9874-D31F6630DB03}" type="presOf" srcId="{9FFFCD29-7576-456B-AC98-9032670B0320}" destId="{9F6E7599-F9E5-4968-961C-D3691D06E703}" srcOrd="0" destOrd="0" presId="urn:microsoft.com/office/officeart/2005/8/layout/default"/>
    <dgm:cxn modelId="{298D22D9-EA91-4CB5-A690-CF796B55A61B}" srcId="{9FFFCD29-7576-456B-AC98-9032670B0320}" destId="{DFE7CE6E-29A2-4C23-B93D-825E216E5824}" srcOrd="1" destOrd="0" parTransId="{623F57CB-26C1-415C-8C75-2366E1187878}" sibTransId="{F682F3B2-38E1-41DE-B320-47AAF99044F4}"/>
    <dgm:cxn modelId="{DF08BFDC-9499-4C5A-9E9D-F9FEF5621EEA}" type="presOf" srcId="{DFE7CE6E-29A2-4C23-B93D-825E216E5824}" destId="{DA464FB3-1FB5-4508-B4D5-5710E90D46B1}" srcOrd="0" destOrd="0" presId="urn:microsoft.com/office/officeart/2005/8/layout/default"/>
    <dgm:cxn modelId="{42884DF7-FF3B-4015-AE4C-82404E72206F}" type="presOf" srcId="{42CEADF3-0524-4D88-9BC3-8A10D3284073}" destId="{8C9AE007-9371-4403-9981-9A7579F49FC0}" srcOrd="0" destOrd="0" presId="urn:microsoft.com/office/officeart/2005/8/layout/default"/>
    <dgm:cxn modelId="{0A3F2BA0-5768-459D-9563-5BD4B97E096D}" type="presParOf" srcId="{9F6E7599-F9E5-4968-961C-D3691D06E703}" destId="{FCD59949-0ED4-47A2-B9F0-70ABE539043F}" srcOrd="0" destOrd="0" presId="urn:microsoft.com/office/officeart/2005/8/layout/default"/>
    <dgm:cxn modelId="{2F0AF8EB-1BE6-4198-B6BF-E7EEEC91505D}" type="presParOf" srcId="{9F6E7599-F9E5-4968-961C-D3691D06E703}" destId="{55D07F0F-AE65-42CA-AFC3-9DC828140EBF}" srcOrd="1" destOrd="0" presId="urn:microsoft.com/office/officeart/2005/8/layout/default"/>
    <dgm:cxn modelId="{695C8DA9-742B-46BE-9E28-146F7B60EDE7}" type="presParOf" srcId="{9F6E7599-F9E5-4968-961C-D3691D06E703}" destId="{DA464FB3-1FB5-4508-B4D5-5710E90D46B1}" srcOrd="2" destOrd="0" presId="urn:microsoft.com/office/officeart/2005/8/layout/default"/>
    <dgm:cxn modelId="{2EED2274-DA08-46F9-8549-04D8DEB04AA1}" type="presParOf" srcId="{9F6E7599-F9E5-4968-961C-D3691D06E703}" destId="{5F221CA8-0013-4A29-9C8C-C40A630C1BD3}" srcOrd="3" destOrd="0" presId="urn:microsoft.com/office/officeart/2005/8/layout/default"/>
    <dgm:cxn modelId="{BE0C2B7A-6B15-4682-9685-5B9B85270A83}" type="presParOf" srcId="{9F6E7599-F9E5-4968-961C-D3691D06E703}" destId="{8C9AE007-9371-4403-9981-9A7579F49FC0}" srcOrd="4" destOrd="0" presId="urn:microsoft.com/office/officeart/2005/8/layout/default"/>
    <dgm:cxn modelId="{0D1A0407-CE2A-44BD-A9C6-CBEFD4931F87}" type="presParOf" srcId="{9F6E7599-F9E5-4968-961C-D3691D06E703}" destId="{1DD5B75F-FAF1-4B6C-BD84-B6ACD1B13765}" srcOrd="5" destOrd="0" presId="urn:microsoft.com/office/officeart/2005/8/layout/default"/>
    <dgm:cxn modelId="{18C334CE-4B36-4148-B8F4-1745866F7E15}" type="presParOf" srcId="{9F6E7599-F9E5-4968-961C-D3691D06E703}" destId="{BE7818B3-6D11-4ADA-B4BF-F93108887543}" srcOrd="6" destOrd="0" presId="urn:microsoft.com/office/officeart/2005/8/layout/default"/>
    <dgm:cxn modelId="{5CA70B49-F255-41B4-8B3C-2E9382E2FC26}" type="presParOf" srcId="{9F6E7599-F9E5-4968-961C-D3691D06E703}" destId="{4B3E441E-B438-4F86-BE21-2C45F6D5A07B}" srcOrd="7" destOrd="0" presId="urn:microsoft.com/office/officeart/2005/8/layout/default"/>
    <dgm:cxn modelId="{C9454BB9-155E-4314-93AE-6178FAA60FDD}" type="presParOf" srcId="{9F6E7599-F9E5-4968-961C-D3691D06E703}" destId="{27A0C808-2D02-4FC6-9D1B-5F6C8B8129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E7D9B6-F3E5-4814-807B-0D99EFB14E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5B22E106-BDCE-459E-A3D8-B96A7FF7C21D}">
      <dgm:prSet phldrT="[Texto]"/>
      <dgm:spPr/>
      <dgm:t>
        <a:bodyPr/>
        <a:lstStyle/>
        <a:p>
          <a:r>
            <a:rPr lang="es-CL" dirty="0"/>
            <a:t>¿Qué debo considerar al realizar una noticia?</a:t>
          </a:r>
        </a:p>
      </dgm:t>
    </dgm:pt>
    <dgm:pt modelId="{D25DEA8D-21F0-4E17-81C3-CA7F52948965}" type="parTrans" cxnId="{D035DB43-8F46-406B-97BF-41730B55AE13}">
      <dgm:prSet/>
      <dgm:spPr/>
      <dgm:t>
        <a:bodyPr/>
        <a:lstStyle/>
        <a:p>
          <a:endParaRPr lang="es-CL"/>
        </a:p>
      </dgm:t>
    </dgm:pt>
    <dgm:pt modelId="{13BCDFAA-A2F8-433D-9E8E-81B9DCDBED91}" type="sibTrans" cxnId="{D035DB43-8F46-406B-97BF-41730B55AE13}">
      <dgm:prSet/>
      <dgm:spPr/>
      <dgm:t>
        <a:bodyPr/>
        <a:lstStyle/>
        <a:p>
          <a:endParaRPr lang="es-CL"/>
        </a:p>
      </dgm:t>
    </dgm:pt>
    <dgm:pt modelId="{EB640AA5-8269-4BC8-B270-7854BBA55E22}">
      <dgm:prSet phldrT="[Texto]"/>
      <dgm:spPr/>
      <dgm:t>
        <a:bodyPr/>
        <a:lstStyle/>
        <a:p>
          <a:r>
            <a:rPr lang="es-CL" dirty="0"/>
            <a:t>¿Cuáles es la estructura completa de la noticia?</a:t>
          </a:r>
        </a:p>
      </dgm:t>
    </dgm:pt>
    <dgm:pt modelId="{0725449E-5F9E-455B-B240-94645E680205}" type="parTrans" cxnId="{C6BCEB96-DD4D-42CF-81FB-E96C26BC7B67}">
      <dgm:prSet/>
      <dgm:spPr/>
      <dgm:t>
        <a:bodyPr/>
        <a:lstStyle/>
        <a:p>
          <a:endParaRPr lang="es-CL"/>
        </a:p>
      </dgm:t>
    </dgm:pt>
    <dgm:pt modelId="{17DA75BD-CA9B-4E6A-B900-B0D54997DA6E}" type="sibTrans" cxnId="{C6BCEB96-DD4D-42CF-81FB-E96C26BC7B67}">
      <dgm:prSet/>
      <dgm:spPr/>
      <dgm:t>
        <a:bodyPr/>
        <a:lstStyle/>
        <a:p>
          <a:endParaRPr lang="es-CL"/>
        </a:p>
      </dgm:t>
    </dgm:pt>
    <dgm:pt modelId="{C46E0129-02FE-405F-8331-A296BB67B0DC}">
      <dgm:prSet phldrT="[Texto]"/>
      <dgm:spPr/>
      <dgm:t>
        <a:bodyPr/>
        <a:lstStyle/>
        <a:p>
          <a:r>
            <a:rPr lang="es-CL" dirty="0"/>
            <a:t>¿Cuál fue la ultima noticia que viste, leíste o escuchaste? ¿A través de qué medio de comunicación?</a:t>
          </a:r>
        </a:p>
      </dgm:t>
    </dgm:pt>
    <dgm:pt modelId="{973DDA45-9578-4843-9311-664F589AF860}" type="parTrans" cxnId="{4569AB73-F2C3-424C-9879-3F0B45F44672}">
      <dgm:prSet/>
      <dgm:spPr/>
      <dgm:t>
        <a:bodyPr/>
        <a:lstStyle/>
        <a:p>
          <a:endParaRPr lang="es-CL"/>
        </a:p>
      </dgm:t>
    </dgm:pt>
    <dgm:pt modelId="{6762E468-2557-4AD7-AC37-E51F1B4ACC0F}" type="sibTrans" cxnId="{4569AB73-F2C3-424C-9879-3F0B45F44672}">
      <dgm:prSet/>
      <dgm:spPr/>
      <dgm:t>
        <a:bodyPr/>
        <a:lstStyle/>
        <a:p>
          <a:endParaRPr lang="es-CL"/>
        </a:p>
      </dgm:t>
    </dgm:pt>
    <dgm:pt modelId="{B20DFF64-83D2-4146-A1C0-41C800AD0FDC}" type="pres">
      <dgm:prSet presAssocID="{0AE7D9B6-F3E5-4814-807B-0D99EFB14ED4}" presName="diagram" presStyleCnt="0">
        <dgm:presLayoutVars>
          <dgm:dir/>
          <dgm:resizeHandles val="exact"/>
        </dgm:presLayoutVars>
      </dgm:prSet>
      <dgm:spPr/>
    </dgm:pt>
    <dgm:pt modelId="{2E8EF121-4B2E-403C-9151-F6C2F5FC5E65}" type="pres">
      <dgm:prSet presAssocID="{5B22E106-BDCE-459E-A3D8-B96A7FF7C21D}" presName="node" presStyleLbl="node1" presStyleIdx="0" presStyleCnt="3">
        <dgm:presLayoutVars>
          <dgm:bulletEnabled val="1"/>
        </dgm:presLayoutVars>
      </dgm:prSet>
      <dgm:spPr/>
    </dgm:pt>
    <dgm:pt modelId="{10C9E1C0-1BD6-40E6-9F3B-5F3824832517}" type="pres">
      <dgm:prSet presAssocID="{13BCDFAA-A2F8-433D-9E8E-81B9DCDBED91}" presName="sibTrans" presStyleCnt="0"/>
      <dgm:spPr/>
    </dgm:pt>
    <dgm:pt modelId="{C6ABB40E-D618-4F57-8978-22BAF290A5A3}" type="pres">
      <dgm:prSet presAssocID="{EB640AA5-8269-4BC8-B270-7854BBA55E22}" presName="node" presStyleLbl="node1" presStyleIdx="1" presStyleCnt="3">
        <dgm:presLayoutVars>
          <dgm:bulletEnabled val="1"/>
        </dgm:presLayoutVars>
      </dgm:prSet>
      <dgm:spPr/>
    </dgm:pt>
    <dgm:pt modelId="{9E6FC89C-1DF6-451D-B60C-491F5801A275}" type="pres">
      <dgm:prSet presAssocID="{17DA75BD-CA9B-4E6A-B900-B0D54997DA6E}" presName="sibTrans" presStyleCnt="0"/>
      <dgm:spPr/>
    </dgm:pt>
    <dgm:pt modelId="{0A6F3CE3-DE65-482C-9E0A-9C4E804024BE}" type="pres">
      <dgm:prSet presAssocID="{C46E0129-02FE-405F-8331-A296BB67B0DC}" presName="node" presStyleLbl="node1" presStyleIdx="2" presStyleCnt="3">
        <dgm:presLayoutVars>
          <dgm:bulletEnabled val="1"/>
        </dgm:presLayoutVars>
      </dgm:prSet>
      <dgm:spPr/>
    </dgm:pt>
  </dgm:ptLst>
  <dgm:cxnLst>
    <dgm:cxn modelId="{AB39C340-F015-4EBA-898D-79DA2253E1EF}" type="presOf" srcId="{0AE7D9B6-F3E5-4814-807B-0D99EFB14ED4}" destId="{B20DFF64-83D2-4146-A1C0-41C800AD0FDC}" srcOrd="0" destOrd="0" presId="urn:microsoft.com/office/officeart/2005/8/layout/default"/>
    <dgm:cxn modelId="{1A706F42-262A-42CD-9656-3BE8BA0FE703}" type="presOf" srcId="{5B22E106-BDCE-459E-A3D8-B96A7FF7C21D}" destId="{2E8EF121-4B2E-403C-9151-F6C2F5FC5E65}" srcOrd="0" destOrd="0" presId="urn:microsoft.com/office/officeart/2005/8/layout/default"/>
    <dgm:cxn modelId="{D035DB43-8F46-406B-97BF-41730B55AE13}" srcId="{0AE7D9B6-F3E5-4814-807B-0D99EFB14ED4}" destId="{5B22E106-BDCE-459E-A3D8-B96A7FF7C21D}" srcOrd="0" destOrd="0" parTransId="{D25DEA8D-21F0-4E17-81C3-CA7F52948965}" sibTransId="{13BCDFAA-A2F8-433D-9E8E-81B9DCDBED91}"/>
    <dgm:cxn modelId="{BCB26247-1845-4417-9046-609503E7D853}" type="presOf" srcId="{C46E0129-02FE-405F-8331-A296BB67B0DC}" destId="{0A6F3CE3-DE65-482C-9E0A-9C4E804024BE}" srcOrd="0" destOrd="0" presId="urn:microsoft.com/office/officeart/2005/8/layout/default"/>
    <dgm:cxn modelId="{51FED16D-E1CA-4DC5-9FE3-001DF348B9B0}" type="presOf" srcId="{EB640AA5-8269-4BC8-B270-7854BBA55E22}" destId="{C6ABB40E-D618-4F57-8978-22BAF290A5A3}" srcOrd="0" destOrd="0" presId="urn:microsoft.com/office/officeart/2005/8/layout/default"/>
    <dgm:cxn modelId="{4569AB73-F2C3-424C-9879-3F0B45F44672}" srcId="{0AE7D9B6-F3E5-4814-807B-0D99EFB14ED4}" destId="{C46E0129-02FE-405F-8331-A296BB67B0DC}" srcOrd="2" destOrd="0" parTransId="{973DDA45-9578-4843-9311-664F589AF860}" sibTransId="{6762E468-2557-4AD7-AC37-E51F1B4ACC0F}"/>
    <dgm:cxn modelId="{C6BCEB96-DD4D-42CF-81FB-E96C26BC7B67}" srcId="{0AE7D9B6-F3E5-4814-807B-0D99EFB14ED4}" destId="{EB640AA5-8269-4BC8-B270-7854BBA55E22}" srcOrd="1" destOrd="0" parTransId="{0725449E-5F9E-455B-B240-94645E680205}" sibTransId="{17DA75BD-CA9B-4E6A-B900-B0D54997DA6E}"/>
    <dgm:cxn modelId="{0E1FC2A9-D0F2-4576-8F50-D448BE6B8F1E}" type="presParOf" srcId="{B20DFF64-83D2-4146-A1C0-41C800AD0FDC}" destId="{2E8EF121-4B2E-403C-9151-F6C2F5FC5E65}" srcOrd="0" destOrd="0" presId="urn:microsoft.com/office/officeart/2005/8/layout/default"/>
    <dgm:cxn modelId="{E22ABA6E-D089-4B67-82EF-3F4AAF494EB1}" type="presParOf" srcId="{B20DFF64-83D2-4146-A1C0-41C800AD0FDC}" destId="{10C9E1C0-1BD6-40E6-9F3B-5F3824832517}" srcOrd="1" destOrd="0" presId="urn:microsoft.com/office/officeart/2005/8/layout/default"/>
    <dgm:cxn modelId="{EC834642-3425-47CE-9D2C-7111F38A2DBE}" type="presParOf" srcId="{B20DFF64-83D2-4146-A1C0-41C800AD0FDC}" destId="{C6ABB40E-D618-4F57-8978-22BAF290A5A3}" srcOrd="2" destOrd="0" presId="urn:microsoft.com/office/officeart/2005/8/layout/default"/>
    <dgm:cxn modelId="{DCDCB74B-CD33-47F5-AECD-3D8F358C92DD}" type="presParOf" srcId="{B20DFF64-83D2-4146-A1C0-41C800AD0FDC}" destId="{9E6FC89C-1DF6-451D-B60C-491F5801A275}" srcOrd="3" destOrd="0" presId="urn:microsoft.com/office/officeart/2005/8/layout/default"/>
    <dgm:cxn modelId="{0211814F-2309-42F2-B0F4-025B9AA9CA3D}" type="presParOf" srcId="{B20DFF64-83D2-4146-A1C0-41C800AD0FDC}" destId="{0A6F3CE3-DE65-482C-9E0A-9C4E804024B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ACTIVO</a:t>
          </a:r>
          <a:r>
            <a:rPr lang="es-CL" sz="1000" kern="1200" baseline="0" dirty="0"/>
            <a:t> MIS CONOCIM</a:t>
          </a:r>
        </a:p>
        <a:p>
          <a:pPr marL="0" lvl="0" indent="0" algn="ctr" defTabSz="444500">
            <a:lnSpc>
              <a:spcPct val="90000"/>
            </a:lnSpc>
            <a:spcBef>
              <a:spcPct val="0"/>
            </a:spcBef>
            <a:spcAft>
              <a:spcPct val="35000"/>
            </a:spcAft>
            <a:buNone/>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ENVIO EL TICKET</a:t>
          </a:r>
        </a:p>
      </dsp:txBody>
      <dsp:txXfrm>
        <a:off x="7500086" y="575124"/>
        <a:ext cx="1038487" cy="103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B4459-9E77-47E7-9B7A-E5DEA97469CD}">
      <dsp:nvSpPr>
        <dsp:cNvPr id="0" name=""/>
        <dsp:cNvSpPr/>
      </dsp:nvSpPr>
      <dsp:spPr>
        <a:xfrm>
          <a:off x="0" y="725486"/>
          <a:ext cx="2857499" cy="1714500"/>
        </a:xfrm>
        <a:prstGeom prst="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dirty="0">
              <a:solidFill>
                <a:srgbClr val="202124"/>
              </a:solidFill>
              <a:effectLst/>
              <a:latin typeface="Google Sans"/>
            </a:rPr>
            <a:t>¿Cuál es el objetivo del eslogan?</a:t>
          </a:r>
        </a:p>
        <a:p>
          <a:pPr marL="0" lvl="0" indent="0" algn="ctr" defTabSz="889000">
            <a:lnSpc>
              <a:spcPct val="90000"/>
            </a:lnSpc>
            <a:spcBef>
              <a:spcPct val="0"/>
            </a:spcBef>
            <a:spcAft>
              <a:spcPct val="35000"/>
            </a:spcAft>
            <a:buNone/>
          </a:pPr>
          <a:r>
            <a:rPr lang="es-MX" sz="2000" b="0" kern="1200" dirty="0">
              <a:solidFill>
                <a:schemeClr val="bg1"/>
              </a:solidFill>
              <a:effectLst/>
              <a:latin typeface="Roboto"/>
            </a:rPr>
            <a:t>11 de 25 respuestas correcta</a:t>
          </a:r>
          <a:endParaRPr lang="es-MX" sz="2000" kern="1200" dirty="0">
            <a:solidFill>
              <a:schemeClr val="bg1"/>
            </a:solidFill>
          </a:endParaRPr>
        </a:p>
      </dsp:txBody>
      <dsp:txXfrm>
        <a:off x="0" y="725486"/>
        <a:ext cx="2857499" cy="1714500"/>
      </dsp:txXfrm>
    </dsp:sp>
    <dsp:sp modelId="{B4324B5F-0333-4278-BCF5-3101BFD731C5}">
      <dsp:nvSpPr>
        <dsp:cNvPr id="0" name=""/>
        <dsp:cNvSpPr/>
      </dsp:nvSpPr>
      <dsp:spPr>
        <a:xfrm>
          <a:off x="3143250" y="725486"/>
          <a:ext cx="2857499" cy="1714500"/>
        </a:xfrm>
        <a:prstGeom prst="rect">
          <a:avLst/>
        </a:prstGeom>
        <a:solidFill>
          <a:schemeClr val="accent6">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dirty="0">
              <a:solidFill>
                <a:srgbClr val="202124"/>
              </a:solidFill>
              <a:effectLst/>
              <a:latin typeface="Google Sans"/>
            </a:rPr>
            <a:t>¿Por qué se omite cuántos años cumple la Tierra?</a:t>
          </a:r>
        </a:p>
        <a:p>
          <a:pPr marL="0" lvl="0" indent="0" algn="ctr" defTabSz="889000">
            <a:lnSpc>
              <a:spcPct val="90000"/>
            </a:lnSpc>
            <a:spcBef>
              <a:spcPct val="0"/>
            </a:spcBef>
            <a:spcAft>
              <a:spcPct val="35000"/>
            </a:spcAft>
            <a:buNone/>
          </a:pPr>
          <a:r>
            <a:rPr lang="es-MX" sz="2000" b="0" kern="1200" dirty="0">
              <a:solidFill>
                <a:schemeClr val="bg1"/>
              </a:solidFill>
              <a:effectLst/>
              <a:latin typeface="Roboto"/>
            </a:rPr>
            <a:t>6 de 25 respuestas correctas</a:t>
          </a:r>
          <a:endParaRPr lang="es-MX" sz="2000" kern="1200" dirty="0">
            <a:solidFill>
              <a:schemeClr val="bg1"/>
            </a:solidFill>
          </a:endParaRPr>
        </a:p>
      </dsp:txBody>
      <dsp:txXfrm>
        <a:off x="3143250" y="725486"/>
        <a:ext cx="2857499" cy="1714500"/>
      </dsp:txXfrm>
    </dsp:sp>
    <dsp:sp modelId="{9796798B-74D7-4B55-AF9A-4BA43C1AF320}">
      <dsp:nvSpPr>
        <dsp:cNvPr id="0" name=""/>
        <dsp:cNvSpPr/>
      </dsp:nvSpPr>
      <dsp:spPr>
        <a:xfrm>
          <a:off x="6286500" y="725486"/>
          <a:ext cx="2857499" cy="1714500"/>
        </a:xfrm>
        <a:prstGeom prst="rect">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dirty="0">
              <a:solidFill>
                <a:srgbClr val="202124"/>
              </a:solidFill>
              <a:effectLst/>
              <a:latin typeface="Google Sans"/>
            </a:rPr>
            <a:t>¿Qué tipo de regalos hay que obsequiarle a la cumpleañera?</a:t>
          </a:r>
        </a:p>
        <a:p>
          <a:pPr marL="0" lvl="0" indent="0" algn="ctr" defTabSz="889000">
            <a:lnSpc>
              <a:spcPct val="90000"/>
            </a:lnSpc>
            <a:spcBef>
              <a:spcPct val="0"/>
            </a:spcBef>
            <a:spcAft>
              <a:spcPct val="35000"/>
            </a:spcAft>
            <a:buNone/>
          </a:pPr>
          <a:r>
            <a:rPr lang="es-MX" sz="2000" b="0" kern="1200" dirty="0">
              <a:solidFill>
                <a:schemeClr val="bg1"/>
              </a:solidFill>
              <a:effectLst/>
              <a:latin typeface="Roboto"/>
            </a:rPr>
            <a:t>19 de 25 respuestas correctas</a:t>
          </a:r>
          <a:endParaRPr lang="es-MX" sz="2000" kern="1200" dirty="0">
            <a:solidFill>
              <a:schemeClr val="bg1"/>
            </a:solidFill>
          </a:endParaRPr>
        </a:p>
      </dsp:txBody>
      <dsp:txXfrm>
        <a:off x="6286500" y="725486"/>
        <a:ext cx="2857499" cy="1714500"/>
      </dsp:txXfrm>
    </dsp:sp>
    <dsp:sp modelId="{D8E655E8-AB08-478B-AE81-FCF95974EBD1}">
      <dsp:nvSpPr>
        <dsp:cNvPr id="0" name=""/>
        <dsp:cNvSpPr/>
      </dsp:nvSpPr>
      <dsp:spPr>
        <a:xfrm>
          <a:off x="1571625" y="2725737"/>
          <a:ext cx="2857499" cy="1714500"/>
        </a:xfrm>
        <a:prstGeom prst="rect">
          <a:avLst/>
        </a:prstGeom>
        <a:solidFill>
          <a:schemeClr val="accent6">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dirty="0">
              <a:solidFill>
                <a:srgbClr val="202124"/>
              </a:solidFill>
              <a:effectLst/>
              <a:latin typeface="Google Sans"/>
            </a:rPr>
            <a:t>¿A qué público está dirigido el afiche?</a:t>
          </a:r>
        </a:p>
        <a:p>
          <a:pPr marL="0" lvl="0" indent="0" algn="ctr" defTabSz="889000">
            <a:lnSpc>
              <a:spcPct val="90000"/>
            </a:lnSpc>
            <a:spcBef>
              <a:spcPct val="0"/>
            </a:spcBef>
            <a:spcAft>
              <a:spcPct val="35000"/>
            </a:spcAft>
            <a:buNone/>
          </a:pPr>
          <a:r>
            <a:rPr lang="es-MX" sz="2000" b="0" kern="1200" dirty="0">
              <a:solidFill>
                <a:schemeClr val="bg1"/>
              </a:solidFill>
              <a:effectLst/>
              <a:latin typeface="Roboto"/>
            </a:rPr>
            <a:t>25 respuestas</a:t>
          </a:r>
          <a:endParaRPr lang="es-MX" sz="2000" kern="1200" dirty="0">
            <a:solidFill>
              <a:schemeClr val="bg1"/>
            </a:solidFill>
          </a:endParaRPr>
        </a:p>
      </dsp:txBody>
      <dsp:txXfrm>
        <a:off x="1571625" y="2725737"/>
        <a:ext cx="2857499" cy="1714500"/>
      </dsp:txXfrm>
    </dsp:sp>
    <dsp:sp modelId="{E28F7632-0715-4101-B56C-A2DC4154D840}">
      <dsp:nvSpPr>
        <dsp:cNvPr id="0" name=""/>
        <dsp:cNvSpPr/>
      </dsp:nvSpPr>
      <dsp:spPr>
        <a:xfrm>
          <a:off x="4714875" y="2725736"/>
          <a:ext cx="2857499" cy="1714500"/>
        </a:xfrm>
        <a:prstGeom prst="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dirty="0">
              <a:solidFill>
                <a:srgbClr val="202124"/>
              </a:solidFill>
              <a:effectLst/>
              <a:latin typeface="Google Sans"/>
            </a:rPr>
            <a:t>¿Qué significa reciclar? De acuerdo al afiche, ¿qué elementos se pueden reciclar? </a:t>
          </a:r>
        </a:p>
        <a:p>
          <a:pPr marL="0" lvl="0" indent="0" algn="ctr" defTabSz="889000">
            <a:lnSpc>
              <a:spcPct val="90000"/>
            </a:lnSpc>
            <a:spcBef>
              <a:spcPct val="0"/>
            </a:spcBef>
            <a:spcAft>
              <a:spcPct val="35000"/>
            </a:spcAft>
            <a:buNone/>
          </a:pPr>
          <a:r>
            <a:rPr lang="es-MX" sz="2000" b="0" kern="1200" dirty="0">
              <a:solidFill>
                <a:schemeClr val="bg1"/>
              </a:solidFill>
              <a:effectLst/>
              <a:latin typeface="Roboto"/>
            </a:rPr>
            <a:t>25 respuestas</a:t>
          </a:r>
          <a:endParaRPr lang="es-MX" sz="2000" kern="1200" dirty="0">
            <a:solidFill>
              <a:schemeClr val="bg1"/>
            </a:solidFill>
          </a:endParaRPr>
        </a:p>
      </dsp:txBody>
      <dsp:txXfrm>
        <a:off x="4714875" y="2725736"/>
        <a:ext cx="2857499" cy="171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5FBD0-C224-47D9-99D1-BC78257D85CD}">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b="0" i="0" kern="1200" dirty="0">
              <a:solidFill>
                <a:srgbClr val="202124"/>
              </a:solidFill>
              <a:effectLst/>
              <a:latin typeface="Google Sans"/>
            </a:rPr>
            <a:t>¿A quiénes va dirigido este afiche?</a:t>
          </a:r>
        </a:p>
        <a:p>
          <a:pPr marL="0" lvl="0" indent="0" algn="ctr" defTabSz="933450">
            <a:lnSpc>
              <a:spcPct val="90000"/>
            </a:lnSpc>
            <a:spcBef>
              <a:spcPct val="0"/>
            </a:spcBef>
            <a:spcAft>
              <a:spcPct val="35000"/>
            </a:spcAft>
            <a:buNone/>
          </a:pPr>
          <a:r>
            <a:rPr lang="es-MX" sz="2100" b="0" kern="1200" dirty="0">
              <a:solidFill>
                <a:schemeClr val="bg1"/>
              </a:solidFill>
              <a:effectLst/>
              <a:latin typeface="Roboto"/>
            </a:rPr>
            <a:t>7 de 25 respuestas correctas</a:t>
          </a:r>
          <a:endParaRPr lang="es-MX" sz="2100" kern="1200" dirty="0">
            <a:solidFill>
              <a:schemeClr val="bg1"/>
            </a:solidFill>
          </a:endParaRPr>
        </a:p>
      </dsp:txBody>
      <dsp:txXfrm>
        <a:off x="744" y="145603"/>
        <a:ext cx="2902148" cy="1741289"/>
      </dsp:txXfrm>
    </dsp:sp>
    <dsp:sp modelId="{F638BD31-1918-4EF4-8308-24110F103635}">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b="0" i="0" kern="1200" dirty="0">
              <a:solidFill>
                <a:srgbClr val="202124"/>
              </a:solidFill>
              <a:effectLst/>
              <a:latin typeface="Google Sans"/>
            </a:rPr>
            <a:t>¿Cómo debe llevarse a los perros?</a:t>
          </a:r>
        </a:p>
        <a:p>
          <a:pPr marL="0" lvl="0" indent="0" algn="ctr" defTabSz="933450">
            <a:lnSpc>
              <a:spcPct val="90000"/>
            </a:lnSpc>
            <a:spcBef>
              <a:spcPct val="0"/>
            </a:spcBef>
            <a:spcAft>
              <a:spcPct val="35000"/>
            </a:spcAft>
            <a:buNone/>
          </a:pPr>
          <a:r>
            <a:rPr lang="es-MX" sz="2100" b="0" kern="1200" dirty="0">
              <a:solidFill>
                <a:schemeClr val="bg1"/>
              </a:solidFill>
              <a:effectLst/>
              <a:latin typeface="Roboto"/>
            </a:rPr>
            <a:t>20 de 25 respuestas correctas</a:t>
          </a:r>
          <a:endParaRPr lang="es-MX" sz="2100" kern="1200" dirty="0">
            <a:solidFill>
              <a:schemeClr val="bg1"/>
            </a:solidFill>
          </a:endParaRPr>
        </a:p>
      </dsp:txBody>
      <dsp:txXfrm>
        <a:off x="3193107" y="145603"/>
        <a:ext cx="2902148" cy="1741289"/>
      </dsp:txXfrm>
    </dsp:sp>
    <dsp:sp modelId="{58BFB81C-7CE1-4DAA-A076-3F61F5A81AB3}">
      <dsp:nvSpPr>
        <dsp:cNvPr id="0" name=""/>
        <dsp:cNvSpPr/>
      </dsp:nvSpPr>
      <dsp:spPr>
        <a:xfrm>
          <a:off x="1596925"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b="0" i="0" kern="1200" dirty="0">
              <a:solidFill>
                <a:srgbClr val="202124"/>
              </a:solidFill>
              <a:effectLst/>
              <a:latin typeface="Google Sans"/>
            </a:rPr>
            <a:t>¿Qué tipo de actividades se realizarán?</a:t>
          </a:r>
        </a:p>
        <a:p>
          <a:pPr marL="0" lvl="0" indent="0" algn="ctr" defTabSz="933450">
            <a:lnSpc>
              <a:spcPct val="90000"/>
            </a:lnSpc>
            <a:spcBef>
              <a:spcPct val="0"/>
            </a:spcBef>
            <a:spcAft>
              <a:spcPct val="35000"/>
            </a:spcAft>
            <a:buNone/>
          </a:pPr>
          <a:r>
            <a:rPr lang="es-MX" sz="2100" b="0" kern="1200" dirty="0">
              <a:solidFill>
                <a:schemeClr val="bg1"/>
              </a:solidFill>
              <a:effectLst/>
              <a:latin typeface="Roboto"/>
            </a:rPr>
            <a:t>18 de 25 respuestas correctas</a:t>
          </a:r>
          <a:endParaRPr lang="es-MX" sz="2100" kern="1200" dirty="0">
            <a:solidFill>
              <a:schemeClr val="bg1"/>
            </a:solidFill>
          </a:endParaRPr>
        </a:p>
      </dsp:txBody>
      <dsp:txXfrm>
        <a:off x="1596925"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A262-BDF7-4081-8BD6-8812CF642438}">
      <dsp:nvSpPr>
        <dsp:cNvPr id="0" name=""/>
        <dsp:cNvSpPr/>
      </dsp:nvSpPr>
      <dsp:spPr>
        <a:xfrm>
          <a:off x="0" y="632467"/>
          <a:ext cx="736848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A6267-5911-4823-A338-5F63114D09D2}">
      <dsp:nvSpPr>
        <dsp:cNvPr id="0" name=""/>
        <dsp:cNvSpPr/>
      </dsp:nvSpPr>
      <dsp:spPr>
        <a:xfrm>
          <a:off x="350434" y="61072"/>
          <a:ext cx="7015552" cy="11175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marL="0" lvl="0" indent="0" algn="l" defTabSz="1066800">
            <a:lnSpc>
              <a:spcPct val="90000"/>
            </a:lnSpc>
            <a:spcBef>
              <a:spcPct val="0"/>
            </a:spcBef>
            <a:spcAft>
              <a:spcPct val="35000"/>
            </a:spcAft>
            <a:buNone/>
          </a:pPr>
          <a:r>
            <a:rPr lang="es-CL" sz="2400" kern="1200" dirty="0"/>
            <a:t>¿CUÁL DE TODAS LAS PREGUNTAS DE LA EVALUACIÓN TE PARECIÓ MAS COMPLICADA? ¿POR QUÉ?</a:t>
          </a:r>
        </a:p>
      </dsp:txBody>
      <dsp:txXfrm>
        <a:off x="404987" y="115625"/>
        <a:ext cx="6906446" cy="1008408"/>
      </dsp:txXfrm>
    </dsp:sp>
    <dsp:sp modelId="{50C59D5A-237E-476D-94E3-C0A179B3648E}">
      <dsp:nvSpPr>
        <dsp:cNvPr id="0" name=""/>
        <dsp:cNvSpPr/>
      </dsp:nvSpPr>
      <dsp:spPr>
        <a:xfrm>
          <a:off x="0" y="2310787"/>
          <a:ext cx="736848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490B-B972-4BFE-9C2C-C8BF9DF6EEA6}">
      <dsp:nvSpPr>
        <dsp:cNvPr id="0" name=""/>
        <dsp:cNvSpPr/>
      </dsp:nvSpPr>
      <dsp:spPr>
        <a:xfrm>
          <a:off x="350794" y="1764667"/>
          <a:ext cx="7015879"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marL="0" lvl="0" indent="0" algn="l" defTabSz="1244600">
            <a:lnSpc>
              <a:spcPct val="90000"/>
            </a:lnSpc>
            <a:spcBef>
              <a:spcPct val="0"/>
            </a:spcBef>
            <a:spcAft>
              <a:spcPct val="35000"/>
            </a:spcAft>
            <a:buNone/>
          </a:pPr>
          <a:r>
            <a:rPr lang="es-CL" sz="2800" kern="1200" dirty="0"/>
            <a:t>¿QUÉ APRENDISTE DURANTE ESTA EVALUACIÓN?</a:t>
          </a:r>
        </a:p>
      </dsp:txBody>
      <dsp:txXfrm>
        <a:off x="404113" y="1817986"/>
        <a:ext cx="6909241" cy="985602"/>
      </dsp:txXfrm>
    </dsp:sp>
    <dsp:sp modelId="{43035CF3-2940-4B7A-8F7B-BA33152A288E}">
      <dsp:nvSpPr>
        <dsp:cNvPr id="0" name=""/>
        <dsp:cNvSpPr/>
      </dsp:nvSpPr>
      <dsp:spPr>
        <a:xfrm>
          <a:off x="0" y="3989107"/>
          <a:ext cx="736848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D5F3C-F537-4729-B6A7-C75468524445}">
      <dsp:nvSpPr>
        <dsp:cNvPr id="0" name=""/>
        <dsp:cNvSpPr/>
      </dsp:nvSpPr>
      <dsp:spPr>
        <a:xfrm>
          <a:off x="368424" y="3442987"/>
          <a:ext cx="5157936"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marL="0" lvl="0" indent="0" algn="l" defTabSz="1066800">
            <a:lnSpc>
              <a:spcPct val="90000"/>
            </a:lnSpc>
            <a:spcBef>
              <a:spcPct val="0"/>
            </a:spcBef>
            <a:spcAft>
              <a:spcPct val="35000"/>
            </a:spcAft>
            <a:buNone/>
          </a:pPr>
          <a:r>
            <a:rPr lang="es-CL" sz="2400" kern="1200" dirty="0"/>
            <a:t>¿EXPLICA CON TUS PALABRAS CADA CONCEPTO ?</a:t>
          </a:r>
        </a:p>
      </dsp:txBody>
      <dsp:txXfrm>
        <a:off x="421743" y="3496306"/>
        <a:ext cx="5051298" cy="98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ACTIVO</a:t>
          </a:r>
          <a:r>
            <a:rPr lang="es-CL" sz="1000" kern="1200" baseline="0" dirty="0"/>
            <a:t> MIS CONOCIM</a:t>
          </a:r>
        </a:p>
        <a:p>
          <a:pPr marL="0" lvl="0" indent="0" algn="ctr" defTabSz="444500">
            <a:lnSpc>
              <a:spcPct val="90000"/>
            </a:lnSpc>
            <a:spcBef>
              <a:spcPct val="0"/>
            </a:spcBef>
            <a:spcAft>
              <a:spcPct val="35000"/>
            </a:spcAft>
            <a:buNone/>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ENVIO EL TICKET</a:t>
          </a:r>
        </a:p>
      </dsp:txBody>
      <dsp:txXfrm>
        <a:off x="7500086" y="575124"/>
        <a:ext cx="1038487" cy="1038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59949-0ED4-47A2-B9F0-70ABE539043F}">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CL" sz="2200" kern="1200" dirty="0"/>
        </a:p>
        <a:p>
          <a:pPr marL="0" lvl="0" indent="0" algn="ctr" defTabSz="977900">
            <a:lnSpc>
              <a:spcPct val="90000"/>
            </a:lnSpc>
            <a:spcBef>
              <a:spcPct val="0"/>
            </a:spcBef>
            <a:spcAft>
              <a:spcPct val="35000"/>
            </a:spcAft>
            <a:buNone/>
          </a:pPr>
          <a:r>
            <a:rPr lang="es-CL" sz="2200" kern="1200" dirty="0"/>
            <a:t>¿QUÉ OCURRIÓ?</a:t>
          </a:r>
        </a:p>
      </dsp:txBody>
      <dsp:txXfrm>
        <a:off x="916483" y="1984"/>
        <a:ext cx="2030015" cy="1218009"/>
      </dsp:txXfrm>
    </dsp:sp>
    <dsp:sp modelId="{DA464FB3-1FB5-4508-B4D5-5710E90D46B1}">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¿CUÁNDO OCURRIÓ?</a:t>
          </a:r>
        </a:p>
      </dsp:txBody>
      <dsp:txXfrm>
        <a:off x="3149500" y="1984"/>
        <a:ext cx="2030015" cy="1218009"/>
      </dsp:txXfrm>
    </dsp:sp>
    <dsp:sp modelId="{8C9AE007-9371-4403-9981-9A7579F49FC0}">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¿CÓMO OCURRIÓ?</a:t>
          </a:r>
        </a:p>
      </dsp:txBody>
      <dsp:txXfrm>
        <a:off x="916483" y="1422995"/>
        <a:ext cx="2030015" cy="1218009"/>
      </dsp:txXfrm>
    </dsp:sp>
    <dsp:sp modelId="{BE7818B3-6D11-4ADA-B4BF-F93108887543}">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¿Dónde OCURRIÓ?</a:t>
          </a:r>
        </a:p>
      </dsp:txBody>
      <dsp:txXfrm>
        <a:off x="3149500" y="1422995"/>
        <a:ext cx="2030015" cy="1218009"/>
      </dsp:txXfrm>
    </dsp:sp>
    <dsp:sp modelId="{27A0C808-2D02-4FC6-9D1B-5F6C8B812982}">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¿A QUIÉN LE OCURRIÓ?</a:t>
          </a:r>
        </a:p>
      </dsp:txBody>
      <dsp:txXfrm>
        <a:off x="2032992" y="2844006"/>
        <a:ext cx="2030015" cy="12180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EF121-4B2E-403C-9151-F6C2F5FC5E65}">
      <dsp:nvSpPr>
        <dsp:cNvPr id="0" name=""/>
        <dsp:cNvSpPr/>
      </dsp:nvSpPr>
      <dsp:spPr>
        <a:xfrm>
          <a:off x="210862" y="1263"/>
          <a:ext cx="3776763" cy="2266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L" sz="2900" kern="1200" dirty="0"/>
            <a:t>¿Qué debo considerar al realizar una noticia?</a:t>
          </a:r>
        </a:p>
      </dsp:txBody>
      <dsp:txXfrm>
        <a:off x="210862" y="1263"/>
        <a:ext cx="3776763" cy="2266058"/>
      </dsp:txXfrm>
    </dsp:sp>
    <dsp:sp modelId="{C6ABB40E-D618-4F57-8978-22BAF290A5A3}">
      <dsp:nvSpPr>
        <dsp:cNvPr id="0" name=""/>
        <dsp:cNvSpPr/>
      </dsp:nvSpPr>
      <dsp:spPr>
        <a:xfrm>
          <a:off x="4365302" y="1263"/>
          <a:ext cx="3776763" cy="2266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L" sz="2900" kern="1200" dirty="0"/>
            <a:t>¿Cuáles es la estructura completa de la noticia?</a:t>
          </a:r>
        </a:p>
      </dsp:txBody>
      <dsp:txXfrm>
        <a:off x="4365302" y="1263"/>
        <a:ext cx="3776763" cy="2266058"/>
      </dsp:txXfrm>
    </dsp:sp>
    <dsp:sp modelId="{0A6F3CE3-DE65-482C-9E0A-9C4E804024BE}">
      <dsp:nvSpPr>
        <dsp:cNvPr id="0" name=""/>
        <dsp:cNvSpPr/>
      </dsp:nvSpPr>
      <dsp:spPr>
        <a:xfrm>
          <a:off x="2288082" y="2644998"/>
          <a:ext cx="3776763" cy="2266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L" sz="2900" kern="1200" dirty="0"/>
            <a:t>¿Cuál fue la ultima noticia que viste, leíste o escuchaste? ¿A través de qué medio de comunicación?</a:t>
          </a:r>
        </a:p>
      </dsp:txBody>
      <dsp:txXfrm>
        <a:off x="2288082" y="2644998"/>
        <a:ext cx="3776763" cy="22660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05-11-2020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CB537C-D402-466D-8D59-2D0DD8A6FDC3}" type="slidenum">
              <a:rPr lang="es-CL" smtClean="0"/>
              <a:t>10</a:t>
            </a:fld>
            <a:endParaRPr lang="es-CL"/>
          </a:p>
        </p:txBody>
      </p:sp>
    </p:spTree>
    <p:extLst>
      <p:ext uri="{BB962C8B-B14F-4D97-AF65-F5344CB8AC3E}">
        <p14:creationId xmlns:p14="http://schemas.microsoft.com/office/powerpoint/2010/main" val="318789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CB537C-D402-466D-8D59-2D0DD8A6FDC3}" type="slidenum">
              <a:rPr lang="es-CL" smtClean="0"/>
              <a:t>29</a:t>
            </a:fld>
            <a:endParaRPr lang="es-CL"/>
          </a:p>
        </p:txBody>
      </p:sp>
    </p:spTree>
    <p:extLst>
      <p:ext uri="{BB962C8B-B14F-4D97-AF65-F5344CB8AC3E}">
        <p14:creationId xmlns:p14="http://schemas.microsoft.com/office/powerpoint/2010/main" val="291510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FCB537C-D402-466D-8D59-2D0DD8A6FDC3}" type="slidenum">
              <a:rPr lang="es-CL" smtClean="0"/>
              <a:t>33</a:t>
            </a:fld>
            <a:endParaRPr lang="es-CL"/>
          </a:p>
        </p:txBody>
      </p:sp>
    </p:spTree>
    <p:extLst>
      <p:ext uri="{BB962C8B-B14F-4D97-AF65-F5344CB8AC3E}">
        <p14:creationId xmlns:p14="http://schemas.microsoft.com/office/powerpoint/2010/main" val="195050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37239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752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60577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50646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8" name="Footer Placeholder 7"/>
          <p:cNvSpPr>
            <a:spLocks noGrp="1"/>
          </p:cNvSpPr>
          <p:nvPr>
            <p:ph type="ftr" sz="quarter" idx="11"/>
          </p:nvPr>
        </p:nvSpPr>
        <p:spPr/>
        <p:txBody>
          <a:bodyPr/>
          <a:lstStyle/>
          <a:p>
            <a:endParaRPr lang="es-MX">
              <a:solidFill>
                <a:srgbClr val="073E87"/>
              </a:solidFill>
            </a:endParaRPr>
          </a:p>
        </p:txBody>
      </p:sp>
      <p:sp>
        <p:nvSpPr>
          <p:cNvPr id="9" name="Slide Number Placeholder 8"/>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134689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4" name="Footer Placeholder 3"/>
          <p:cNvSpPr>
            <a:spLocks noGrp="1"/>
          </p:cNvSpPr>
          <p:nvPr>
            <p:ph type="ftr" sz="quarter" idx="11"/>
          </p:nvPr>
        </p:nvSpPr>
        <p:spPr/>
        <p:txBody>
          <a:bodyPr/>
          <a:lstStyle/>
          <a:p>
            <a:endParaRPr lang="es-MX">
              <a:solidFill>
                <a:srgbClr val="073E87"/>
              </a:solidFill>
            </a:endParaRPr>
          </a:p>
        </p:txBody>
      </p:sp>
      <p:sp>
        <p:nvSpPr>
          <p:cNvPr id="5" name="Slide Number Placeholder 4"/>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398242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3" name="Footer Placeholder 2"/>
          <p:cNvSpPr>
            <a:spLocks noGrp="1"/>
          </p:cNvSpPr>
          <p:nvPr>
            <p:ph type="ftr" sz="quarter" idx="11"/>
          </p:nvPr>
        </p:nvSpPr>
        <p:spPr/>
        <p:txBody>
          <a:bodyPr/>
          <a:lstStyle/>
          <a:p>
            <a:endParaRPr lang="es-MX">
              <a:solidFill>
                <a:srgbClr val="073E87"/>
              </a:solidFill>
            </a:endParaRPr>
          </a:p>
        </p:txBody>
      </p:sp>
      <p:sp>
        <p:nvSpPr>
          <p:cNvPr id="4" name="Slide Number Placeholder 3"/>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429330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107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6" name="Footer Placeholder 5"/>
          <p:cNvSpPr>
            <a:spLocks noGrp="1"/>
          </p:cNvSpPr>
          <p:nvPr>
            <p:ph type="ftr" sz="quarter" idx="11"/>
          </p:nvPr>
        </p:nvSpPr>
        <p:spPr/>
        <p:txBody>
          <a:bodyPr/>
          <a:lstStyle/>
          <a:p>
            <a:endParaRPr lang="es-MX">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extLst>
      <p:ext uri="{BB962C8B-B14F-4D97-AF65-F5344CB8AC3E}">
        <p14:creationId xmlns:p14="http://schemas.microsoft.com/office/powerpoint/2010/main" val="90636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spTree>
    <p:extLst>
      <p:ext uri="{BB962C8B-B14F-4D97-AF65-F5344CB8AC3E}">
        <p14:creationId xmlns:p14="http://schemas.microsoft.com/office/powerpoint/2010/main" val="253665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11"/>
          </p:nvPr>
        </p:nvSpPr>
        <p:spPr/>
        <p:txBody>
          <a:bodyPr/>
          <a:lstStyle/>
          <a:p>
            <a:endParaRPr lang="es-MX">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23885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49241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3192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0815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6920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60271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31646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8102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2611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61148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12856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851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05-11-2020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6C0A82-E9D5-4B16-93EC-ED735D8CCE18}" type="datetimeFigureOut">
              <a:rPr lang="es-MX" smtClean="0">
                <a:solidFill>
                  <a:srgbClr val="073E87"/>
                </a:solidFill>
              </a:rPr>
              <a:pPr/>
              <a:t>05/11/2020</a:t>
            </a:fld>
            <a:endParaRPr lang="es-MX">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6F2A09-3F38-44ED-9A79-3897D804DF30}" type="slidenum">
              <a:rPr lang="es-MX" smtClean="0">
                <a:solidFill>
                  <a:srgbClr val="073E87"/>
                </a:solidFill>
              </a:rPr>
              <a:pPr/>
              <a:t>‹Nº›</a:t>
            </a:fld>
            <a:endParaRPr lang="es-MX">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83770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41912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br>
              <a:rPr lang="es-CL" sz="2800" dirty="0"/>
            </a:br>
            <a:r>
              <a:rPr lang="es-CL" sz="2800" dirty="0"/>
              <a:t>SEMANA N°33</a:t>
            </a:r>
            <a:br>
              <a:rPr lang="es-CL" sz="2800" dirty="0"/>
            </a:br>
            <a:r>
              <a:rPr lang="es-CL" sz="2800" dirty="0"/>
              <a:t>LENGUA Y LITERATURA</a:t>
            </a:r>
            <a:br>
              <a:rPr lang="es-CL" sz="2800" dirty="0"/>
            </a:br>
            <a:r>
              <a:rPr lang="es-CL" sz="2800" dirty="0"/>
              <a:t> 5 AÑO A</a:t>
            </a:r>
            <a:br>
              <a:rPr lang="es-CL" sz="2800" dirty="0"/>
            </a:br>
            <a:r>
              <a:rPr lang="es-CL" sz="2800" dirty="0"/>
              <a:t>DÍA: 09/11/2020</a:t>
            </a:r>
            <a:br>
              <a:rPr lang="es-CL" sz="2800" dirty="0"/>
            </a:br>
            <a:r>
              <a:rPr lang="es-CL" sz="2800" dirty="0"/>
              <a:t>clase 1</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Rectángulo: esquinas redondeadas 2">
            <a:extLst>
              <a:ext uri="{FF2B5EF4-FFF2-40B4-BE49-F238E27FC236}">
                <a16:creationId xmlns:a16="http://schemas.microsoft.com/office/drawing/2014/main" id="{BFED3C5C-5EBB-4F23-915A-BF296C19A33F}"/>
              </a:ext>
            </a:extLst>
          </p:cNvPr>
          <p:cNvSpPr/>
          <p:nvPr/>
        </p:nvSpPr>
        <p:spPr>
          <a:xfrm>
            <a:off x="785460" y="759805"/>
            <a:ext cx="772989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kumimoji="0" lang="en-US" sz="3500" b="0" i="0" u="none" strike="noStrike" cap="none" spc="0" normalizeH="0" baseline="0" noProof="0">
                <a:ln>
                  <a:noFill/>
                </a:ln>
                <a:solidFill>
                  <a:srgbClr val="FFFFFF"/>
                </a:solidFill>
                <a:effectLst/>
                <a:uLnTx/>
                <a:uFillTx/>
                <a:latin typeface="+mj-lt"/>
                <a:ea typeface="+mj-ea"/>
                <a:cs typeface="+mj-cs"/>
              </a:rPr>
              <a:t>¿Cuál es el objetivo del eslogan? </a:t>
            </a:r>
            <a:endParaRPr lang="en-US" sz="3500">
              <a:solidFill>
                <a:srgbClr val="FFFFFF"/>
              </a:solidFill>
              <a:latin typeface="+mj-lt"/>
              <a:ea typeface="+mj-ea"/>
              <a:cs typeface="+mj-cs"/>
            </a:endParaRPr>
          </a:p>
        </p:txBody>
      </p:sp>
      <p:sp>
        <p:nvSpPr>
          <p:cNvPr id="4" name="CuadroTexto 3">
            <a:extLst>
              <a:ext uri="{FF2B5EF4-FFF2-40B4-BE49-F238E27FC236}">
                <a16:creationId xmlns:a16="http://schemas.microsoft.com/office/drawing/2014/main" id="{41181F7A-5F5C-48E3-930F-C8DD3BFC5B57}"/>
              </a:ext>
            </a:extLst>
          </p:cNvPr>
          <p:cNvSpPr txBox="1"/>
          <p:nvPr/>
        </p:nvSpPr>
        <p:spPr>
          <a:xfrm>
            <a:off x="1068678" y="2494450"/>
            <a:ext cx="3040158"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100"/>
              <a:t>A) Hacer reír al posible lector.</a:t>
            </a:r>
          </a:p>
          <a:p>
            <a:pPr indent="-228600">
              <a:lnSpc>
                <a:spcPct val="90000"/>
              </a:lnSpc>
              <a:spcAft>
                <a:spcPts val="600"/>
              </a:spcAft>
              <a:buFont typeface="Arial" panose="020B0604020202020204" pitchFamily="34" charset="0"/>
              <a:buChar char="•"/>
            </a:pPr>
            <a:r>
              <a:rPr lang="en-US" sz="2100"/>
              <a:t>B) Parodiar el cuento infantil.</a:t>
            </a:r>
          </a:p>
          <a:p>
            <a:pPr indent="-228600">
              <a:lnSpc>
                <a:spcPct val="90000"/>
              </a:lnSpc>
              <a:spcAft>
                <a:spcPts val="600"/>
              </a:spcAft>
              <a:buFont typeface="Arial" panose="020B0604020202020204" pitchFamily="34" charset="0"/>
              <a:buChar char="•"/>
            </a:pPr>
            <a:r>
              <a:rPr lang="en-US" sz="2100"/>
              <a:t>C) Llamar la atención del lector.</a:t>
            </a:r>
          </a:p>
          <a:p>
            <a:pPr indent="-228600">
              <a:lnSpc>
                <a:spcPct val="90000"/>
              </a:lnSpc>
              <a:spcAft>
                <a:spcPts val="600"/>
              </a:spcAft>
              <a:buFont typeface="Arial" panose="020B0604020202020204" pitchFamily="34" charset="0"/>
              <a:buChar char="•"/>
            </a:pPr>
            <a:r>
              <a:rPr lang="en-US" sz="2100"/>
              <a:t>D) Motivar la lectura de libros.</a:t>
            </a:r>
          </a:p>
        </p:txBody>
      </p:sp>
      <p:pic>
        <p:nvPicPr>
          <p:cNvPr id="2" name="Imagen 1">
            <a:extLst>
              <a:ext uri="{FF2B5EF4-FFF2-40B4-BE49-F238E27FC236}">
                <a16:creationId xmlns:a16="http://schemas.microsoft.com/office/drawing/2014/main" id="{88F3D4C6-315B-46F1-981E-6EC2C44D0296}"/>
              </a:ext>
            </a:extLst>
          </p:cNvPr>
          <p:cNvPicPr>
            <a:picLocks noChangeAspect="1"/>
          </p:cNvPicPr>
          <p:nvPr/>
        </p:nvPicPr>
        <p:blipFill rotWithShape="1">
          <a:blip r:embed="rId3"/>
          <a:srcRect l="29569" r="19571" b="-1"/>
          <a:stretch/>
        </p:blipFill>
        <p:spPr>
          <a:xfrm>
            <a:off x="4886623" y="2445033"/>
            <a:ext cx="3601803" cy="3563372"/>
          </a:xfrm>
          <a:prstGeom prst="rect">
            <a:avLst/>
          </a:prstGeom>
        </p:spPr>
      </p:pic>
      <p:sp>
        <p:nvSpPr>
          <p:cNvPr id="5" name="CuadroTexto 4">
            <a:extLst>
              <a:ext uri="{FF2B5EF4-FFF2-40B4-BE49-F238E27FC236}">
                <a16:creationId xmlns:a16="http://schemas.microsoft.com/office/drawing/2014/main" id="{3FABFB6C-7D9D-4BDE-97CF-DB3620F5D5CC}"/>
              </a:ext>
            </a:extLst>
          </p:cNvPr>
          <p:cNvSpPr txBox="1"/>
          <p:nvPr/>
        </p:nvSpPr>
        <p:spPr>
          <a:xfrm rot="10800000">
            <a:off x="3429939" y="6340087"/>
            <a:ext cx="5256584" cy="369332"/>
          </a:xfrm>
          <a:prstGeom prst="rect">
            <a:avLst/>
          </a:prstGeom>
          <a:noFill/>
        </p:spPr>
        <p:txBody>
          <a:bodyPr wrap="square" rtlCol="0">
            <a:spAutoFit/>
          </a:bodyPr>
          <a:lstStyle/>
          <a:p>
            <a:pPr>
              <a:spcAft>
                <a:spcPts val="600"/>
              </a:spcAft>
            </a:pPr>
            <a:r>
              <a:rPr lang="es-CL" dirty="0"/>
              <a:t>C)LLAMAR LA ATENCIÓN DEL LECTOR</a:t>
            </a:r>
          </a:p>
        </p:txBody>
      </p:sp>
    </p:spTree>
    <p:extLst>
      <p:ext uri="{BB962C8B-B14F-4D97-AF65-F5344CB8AC3E}">
        <p14:creationId xmlns:p14="http://schemas.microsoft.com/office/powerpoint/2010/main" val="214765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D41BE-F49C-4ADD-A165-638FDB4F7853}"/>
              </a:ext>
            </a:extLst>
          </p:cNvPr>
          <p:cNvSpPr>
            <a:spLocks noGrp="1"/>
          </p:cNvSpPr>
          <p:nvPr>
            <p:ph type="title"/>
          </p:nvPr>
        </p:nvSpPr>
        <p:spPr>
          <a:xfrm>
            <a:off x="457200" y="758726"/>
            <a:ext cx="8229600" cy="1143000"/>
          </a:xfrm>
        </p:spPr>
        <p:txBody>
          <a:bodyPr>
            <a:normAutofit fontScale="90000"/>
          </a:bodyPr>
          <a:lstStyle/>
          <a:p>
            <a:r>
              <a:rPr lang="es-MX" b="0" i="0" dirty="0">
                <a:solidFill>
                  <a:srgbClr val="202124"/>
                </a:solidFill>
                <a:effectLst/>
                <a:latin typeface="Google Sans"/>
              </a:rPr>
              <a:t>Lee el afiche Y responde las preguntas, anotando la alternativa correcta.</a:t>
            </a:r>
            <a:br>
              <a:rPr lang="es-MX" b="0" i="0" dirty="0">
                <a:solidFill>
                  <a:srgbClr val="202124"/>
                </a:solidFill>
                <a:effectLst/>
                <a:latin typeface="Google Sans"/>
              </a:rPr>
            </a:br>
            <a:br>
              <a:rPr lang="es-MX" dirty="0"/>
            </a:br>
            <a:endParaRPr lang="es-CL" dirty="0"/>
          </a:p>
        </p:txBody>
      </p:sp>
      <p:pic>
        <p:nvPicPr>
          <p:cNvPr id="3074" name="Picture 2">
            <a:extLst>
              <a:ext uri="{FF2B5EF4-FFF2-40B4-BE49-F238E27FC236}">
                <a16:creationId xmlns:a16="http://schemas.microsoft.com/office/drawing/2014/main" id="{AE590A99-9DF2-4105-8CC3-B0CE044C8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8820472" cy="575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1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49DB9-A873-4A6A-882E-F4695259C22E}"/>
              </a:ext>
            </a:extLst>
          </p:cNvPr>
          <p:cNvSpPr>
            <a:spLocks noGrp="1"/>
          </p:cNvSpPr>
          <p:nvPr>
            <p:ph type="title"/>
          </p:nvPr>
        </p:nvSpPr>
        <p:spPr>
          <a:xfrm>
            <a:off x="467544" y="2281436"/>
            <a:ext cx="7221488" cy="1143000"/>
          </a:xfrm>
        </p:spPr>
        <p:txBody>
          <a:bodyPr>
            <a:normAutofit fontScale="90000"/>
          </a:bodyPr>
          <a:lstStyle/>
          <a:p>
            <a:pPr algn="l"/>
            <a:br>
              <a:rPr lang="es-MX" dirty="0"/>
            </a:br>
            <a:br>
              <a:rPr lang="es-MX" dirty="0"/>
            </a:br>
            <a:r>
              <a:rPr lang="es-MX" dirty="0"/>
              <a:t>A) Porque está viejita.</a:t>
            </a:r>
            <a:br>
              <a:rPr lang="es-MX" dirty="0"/>
            </a:br>
            <a:r>
              <a:rPr lang="es-MX" dirty="0"/>
              <a:t> B) Porque son muchos.</a:t>
            </a:r>
            <a:br>
              <a:rPr lang="es-MX" dirty="0"/>
            </a:br>
            <a:r>
              <a:rPr lang="es-MX" dirty="0"/>
              <a:t>C) Porque le da vergüenza.</a:t>
            </a:r>
            <a:br>
              <a:rPr lang="es-MX" dirty="0"/>
            </a:br>
            <a:r>
              <a:rPr lang="es-MX" dirty="0"/>
              <a:t>D) Porque es de mala educación</a:t>
            </a:r>
            <a:br>
              <a:rPr lang="es-MX" dirty="0"/>
            </a:br>
            <a:r>
              <a:rPr lang="es-MX" dirty="0"/>
              <a:t> </a:t>
            </a:r>
            <a:endParaRPr lang="es-CL" dirty="0"/>
          </a:p>
        </p:txBody>
      </p:sp>
      <p:sp>
        <p:nvSpPr>
          <p:cNvPr id="3" name="Rectángulo: esquinas redondeadas 2">
            <a:extLst>
              <a:ext uri="{FF2B5EF4-FFF2-40B4-BE49-F238E27FC236}">
                <a16:creationId xmlns:a16="http://schemas.microsoft.com/office/drawing/2014/main" id="{DF1EA1EB-6936-439C-86AF-EE87D14D3245}"/>
              </a:ext>
            </a:extLst>
          </p:cNvPr>
          <p:cNvSpPr/>
          <p:nvPr/>
        </p:nvSpPr>
        <p:spPr>
          <a:xfrm>
            <a:off x="611560" y="332656"/>
            <a:ext cx="770485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a:ln>
                  <a:noFill/>
                </a:ln>
                <a:solidFill>
                  <a:prstClr val="black"/>
                </a:solidFill>
                <a:effectLst/>
                <a:uLnTx/>
                <a:uFillTx/>
                <a:latin typeface="Calibri"/>
                <a:ea typeface="+mj-ea"/>
                <a:cs typeface="+mj-cs"/>
              </a:rPr>
              <a:t>¿Por qué se omite cuántos años cumple la Tierra?</a:t>
            </a:r>
            <a:endParaRPr lang="es-CL"/>
          </a:p>
        </p:txBody>
      </p:sp>
      <p:sp>
        <p:nvSpPr>
          <p:cNvPr id="4" name="CuadroTexto 3">
            <a:extLst>
              <a:ext uri="{FF2B5EF4-FFF2-40B4-BE49-F238E27FC236}">
                <a16:creationId xmlns:a16="http://schemas.microsoft.com/office/drawing/2014/main" id="{BE714F09-CF27-4873-9060-C826F24B26C6}"/>
              </a:ext>
            </a:extLst>
          </p:cNvPr>
          <p:cNvSpPr txBox="1"/>
          <p:nvPr/>
        </p:nvSpPr>
        <p:spPr>
          <a:xfrm rot="10800000">
            <a:off x="4078288" y="6021288"/>
            <a:ext cx="4320480" cy="369332"/>
          </a:xfrm>
          <a:prstGeom prst="rect">
            <a:avLst/>
          </a:prstGeom>
          <a:noFill/>
        </p:spPr>
        <p:txBody>
          <a:bodyPr wrap="square" rtlCol="0">
            <a:spAutoFit/>
          </a:bodyPr>
          <a:lstStyle/>
          <a:p>
            <a:r>
              <a:rPr lang="es-CL" dirty="0"/>
              <a:t>B) PORQUE SON MUCHOS</a:t>
            </a:r>
          </a:p>
        </p:txBody>
      </p:sp>
      <p:pic>
        <p:nvPicPr>
          <p:cNvPr id="5" name="Imagen 4">
            <a:extLst>
              <a:ext uri="{FF2B5EF4-FFF2-40B4-BE49-F238E27FC236}">
                <a16:creationId xmlns:a16="http://schemas.microsoft.com/office/drawing/2014/main" id="{C04C8451-1787-4619-93CC-C93AFBCBF85E}"/>
              </a:ext>
            </a:extLst>
          </p:cNvPr>
          <p:cNvPicPr>
            <a:picLocks noChangeAspect="1"/>
          </p:cNvPicPr>
          <p:nvPr/>
        </p:nvPicPr>
        <p:blipFill>
          <a:blip r:embed="rId2"/>
          <a:stretch>
            <a:fillRect/>
          </a:stretch>
        </p:blipFill>
        <p:spPr>
          <a:xfrm>
            <a:off x="1475656" y="4555623"/>
            <a:ext cx="2705100" cy="1685925"/>
          </a:xfrm>
          <a:prstGeom prst="rect">
            <a:avLst/>
          </a:prstGeom>
        </p:spPr>
      </p:pic>
    </p:spTree>
    <p:extLst>
      <p:ext uri="{BB962C8B-B14F-4D97-AF65-F5344CB8AC3E}">
        <p14:creationId xmlns:p14="http://schemas.microsoft.com/office/powerpoint/2010/main" val="342391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C9516-4FB7-41A3-B037-E46EA2C948BD}"/>
              </a:ext>
            </a:extLst>
          </p:cNvPr>
          <p:cNvSpPr>
            <a:spLocks noGrp="1"/>
          </p:cNvSpPr>
          <p:nvPr>
            <p:ph type="title"/>
          </p:nvPr>
        </p:nvSpPr>
        <p:spPr>
          <a:xfrm>
            <a:off x="0" y="1714500"/>
            <a:ext cx="8229600" cy="1143000"/>
          </a:xfrm>
        </p:spPr>
        <p:txBody>
          <a:bodyPr>
            <a:normAutofit fontScale="90000"/>
          </a:bodyPr>
          <a:lstStyle/>
          <a:p>
            <a:br>
              <a:rPr lang="es-MX" dirty="0"/>
            </a:br>
            <a:br>
              <a:rPr lang="es-MX" dirty="0"/>
            </a:br>
            <a:br>
              <a:rPr lang="es-MX" dirty="0"/>
            </a:br>
            <a:r>
              <a:rPr lang="es-MX" dirty="0"/>
              <a:t>A) Regalos que la hagan muy feliz.</a:t>
            </a:r>
            <a:br>
              <a:rPr lang="es-MX" dirty="0"/>
            </a:br>
            <a:r>
              <a:rPr lang="es-MX" dirty="0"/>
              <a:t> B) Regalos que sean muy grandes.</a:t>
            </a:r>
            <a:br>
              <a:rPr lang="es-MX" dirty="0"/>
            </a:br>
            <a:r>
              <a:rPr lang="es-MX" dirty="0"/>
              <a:t>C) Regalos que ayuden a cuidarla.</a:t>
            </a:r>
            <a:br>
              <a:rPr lang="es-MX" dirty="0"/>
            </a:br>
            <a:r>
              <a:rPr lang="es-MX" dirty="0"/>
              <a:t>D) Regalos que sean saludables.</a:t>
            </a:r>
            <a:br>
              <a:rPr lang="es-MX" dirty="0"/>
            </a:br>
            <a:endParaRPr lang="es-CL" dirty="0"/>
          </a:p>
        </p:txBody>
      </p:sp>
      <p:sp>
        <p:nvSpPr>
          <p:cNvPr id="3" name="Rectángulo: esquinas redondeadas 2">
            <a:extLst>
              <a:ext uri="{FF2B5EF4-FFF2-40B4-BE49-F238E27FC236}">
                <a16:creationId xmlns:a16="http://schemas.microsoft.com/office/drawing/2014/main" id="{45DDF0CB-8E4C-412A-8CBD-0471219BEFB9}"/>
              </a:ext>
            </a:extLst>
          </p:cNvPr>
          <p:cNvSpPr/>
          <p:nvPr/>
        </p:nvSpPr>
        <p:spPr>
          <a:xfrm>
            <a:off x="395536" y="260648"/>
            <a:ext cx="81369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a:ln>
                  <a:noFill/>
                </a:ln>
                <a:solidFill>
                  <a:prstClr val="black"/>
                </a:solidFill>
                <a:effectLst/>
                <a:uLnTx/>
                <a:uFillTx/>
                <a:latin typeface="Calibri"/>
                <a:ea typeface="+mj-ea"/>
                <a:cs typeface="+mj-cs"/>
              </a:rPr>
              <a:t>¿Qué tipo de regalos hay que obsequiarle a la cumpleañera?</a:t>
            </a:r>
            <a:endParaRPr lang="es-CL"/>
          </a:p>
        </p:txBody>
      </p:sp>
      <p:sp>
        <p:nvSpPr>
          <p:cNvPr id="5" name="CuadroTexto 4">
            <a:extLst>
              <a:ext uri="{FF2B5EF4-FFF2-40B4-BE49-F238E27FC236}">
                <a16:creationId xmlns:a16="http://schemas.microsoft.com/office/drawing/2014/main" id="{DF2D3609-12C2-4F7B-9E98-74121E86B9AD}"/>
              </a:ext>
            </a:extLst>
          </p:cNvPr>
          <p:cNvSpPr txBox="1"/>
          <p:nvPr/>
        </p:nvSpPr>
        <p:spPr>
          <a:xfrm rot="10800000">
            <a:off x="4130066" y="5951021"/>
            <a:ext cx="4572000" cy="646331"/>
          </a:xfrm>
          <a:prstGeom prst="rect">
            <a:avLst/>
          </a:prstGeom>
          <a:noFill/>
        </p:spPr>
        <p:txBody>
          <a:bodyPr wrap="square">
            <a:spAutoFit/>
          </a:bodyPr>
          <a:lstStyle/>
          <a:p>
            <a:r>
              <a:rPr lang="es-MX" dirty="0"/>
              <a:t>Respuesta correcta</a:t>
            </a:r>
            <a:br>
              <a:rPr lang="es-MX" dirty="0"/>
            </a:br>
            <a:r>
              <a:rPr lang="es-MX" dirty="0"/>
              <a:t>C) Regalos que ayuden a cuidarla.</a:t>
            </a:r>
            <a:endParaRPr lang="es-CL" dirty="0"/>
          </a:p>
        </p:txBody>
      </p:sp>
      <p:pic>
        <p:nvPicPr>
          <p:cNvPr id="4" name="Imagen 3">
            <a:extLst>
              <a:ext uri="{FF2B5EF4-FFF2-40B4-BE49-F238E27FC236}">
                <a16:creationId xmlns:a16="http://schemas.microsoft.com/office/drawing/2014/main" id="{CCCC8E21-6FCD-41F2-9B92-71C4A5F92B7A}"/>
              </a:ext>
            </a:extLst>
          </p:cNvPr>
          <p:cNvPicPr>
            <a:picLocks noChangeAspect="1"/>
          </p:cNvPicPr>
          <p:nvPr/>
        </p:nvPicPr>
        <p:blipFill>
          <a:blip r:embed="rId2"/>
          <a:stretch>
            <a:fillRect/>
          </a:stretch>
        </p:blipFill>
        <p:spPr>
          <a:xfrm>
            <a:off x="755576" y="4509120"/>
            <a:ext cx="2857500" cy="1600200"/>
          </a:xfrm>
          <a:prstGeom prst="rect">
            <a:avLst/>
          </a:prstGeom>
        </p:spPr>
      </p:pic>
    </p:spTree>
    <p:extLst>
      <p:ext uri="{BB962C8B-B14F-4D97-AF65-F5344CB8AC3E}">
        <p14:creationId xmlns:p14="http://schemas.microsoft.com/office/powerpoint/2010/main" val="311057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7B517-ECA7-4EC5-8387-A3C84FD0E30D}"/>
              </a:ext>
            </a:extLst>
          </p:cNvPr>
          <p:cNvSpPr>
            <a:spLocks noGrp="1"/>
          </p:cNvSpPr>
          <p:nvPr>
            <p:ph type="title"/>
          </p:nvPr>
        </p:nvSpPr>
        <p:spPr>
          <a:xfrm>
            <a:off x="251520" y="274638"/>
            <a:ext cx="8435280" cy="1143000"/>
          </a:xfrm>
        </p:spPr>
        <p:txBody>
          <a:bodyPr>
            <a:normAutofit fontScale="90000"/>
          </a:bodyPr>
          <a:lstStyle/>
          <a:p>
            <a:r>
              <a:rPr lang="es-MX" sz="3600" b="0" i="0" dirty="0">
                <a:solidFill>
                  <a:srgbClr val="202124"/>
                </a:solidFill>
                <a:effectLst/>
                <a:latin typeface="Google Sans"/>
              </a:rPr>
              <a:t>Lee el siguiente afiche y responde las preguntas , cuidando tu ortografía y redacción</a:t>
            </a:r>
            <a:r>
              <a:rPr lang="es-MX" sz="3600" dirty="0">
                <a:solidFill>
                  <a:srgbClr val="202124"/>
                </a:solidFill>
                <a:latin typeface="Google Sans"/>
              </a:rPr>
              <a:t>.</a:t>
            </a:r>
            <a:endParaRPr lang="es-CL" dirty="0"/>
          </a:p>
        </p:txBody>
      </p:sp>
      <p:pic>
        <p:nvPicPr>
          <p:cNvPr id="3" name="Imagen 2">
            <a:extLst>
              <a:ext uri="{FF2B5EF4-FFF2-40B4-BE49-F238E27FC236}">
                <a16:creationId xmlns:a16="http://schemas.microsoft.com/office/drawing/2014/main" id="{E3739B0C-FD3E-4B51-A448-46A5308937AE}"/>
              </a:ext>
            </a:extLst>
          </p:cNvPr>
          <p:cNvPicPr>
            <a:picLocks noChangeAspect="1"/>
          </p:cNvPicPr>
          <p:nvPr/>
        </p:nvPicPr>
        <p:blipFill>
          <a:blip r:embed="rId2"/>
          <a:stretch>
            <a:fillRect/>
          </a:stretch>
        </p:blipFill>
        <p:spPr>
          <a:xfrm>
            <a:off x="3347864" y="1942446"/>
            <a:ext cx="3212602" cy="4581128"/>
          </a:xfrm>
          <a:prstGeom prst="rect">
            <a:avLst/>
          </a:prstGeom>
        </p:spPr>
      </p:pic>
    </p:spTree>
    <p:extLst>
      <p:ext uri="{BB962C8B-B14F-4D97-AF65-F5344CB8AC3E}">
        <p14:creationId xmlns:p14="http://schemas.microsoft.com/office/powerpoint/2010/main" val="381312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3806B-2F8D-4B22-9D98-4EB2EE4B754A}"/>
              </a:ext>
            </a:extLst>
          </p:cNvPr>
          <p:cNvSpPr>
            <a:spLocks noGrp="1"/>
          </p:cNvSpPr>
          <p:nvPr>
            <p:ph type="title"/>
          </p:nvPr>
        </p:nvSpPr>
        <p:spPr>
          <a:xfrm>
            <a:off x="457200" y="3861048"/>
            <a:ext cx="8229600" cy="2520280"/>
          </a:xfrm>
        </p:spPr>
        <p:txBody>
          <a:bodyPr>
            <a:normAutofit/>
          </a:bodyPr>
          <a:lstStyle/>
          <a:p>
            <a:pPr algn="l"/>
            <a:br>
              <a:rPr lang="es-MX" dirty="0"/>
            </a:br>
            <a:endParaRPr lang="es-CL" dirty="0"/>
          </a:p>
        </p:txBody>
      </p:sp>
      <p:sp>
        <p:nvSpPr>
          <p:cNvPr id="3" name="Rectángulo: esquinas redondeadas 2">
            <a:extLst>
              <a:ext uri="{FF2B5EF4-FFF2-40B4-BE49-F238E27FC236}">
                <a16:creationId xmlns:a16="http://schemas.microsoft.com/office/drawing/2014/main" id="{830A099A-50CB-458C-88EC-4B611B1A57F3}"/>
              </a:ext>
            </a:extLst>
          </p:cNvPr>
          <p:cNvSpPr/>
          <p:nvPr/>
        </p:nvSpPr>
        <p:spPr>
          <a:xfrm>
            <a:off x="683568" y="404664"/>
            <a:ext cx="734481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a:ln>
                  <a:noFill/>
                </a:ln>
                <a:solidFill>
                  <a:prstClr val="black"/>
                </a:solidFill>
                <a:effectLst/>
                <a:uLnTx/>
                <a:uFillTx/>
                <a:latin typeface="Calibri"/>
                <a:ea typeface="+mj-ea"/>
                <a:cs typeface="+mj-cs"/>
              </a:rPr>
              <a:t>¿A qué público está dirigido el afiche?</a:t>
            </a:r>
            <a:endParaRPr lang="es-CL"/>
          </a:p>
        </p:txBody>
      </p:sp>
      <p:sp>
        <p:nvSpPr>
          <p:cNvPr id="4" name="Rectángulo: esquinas redondeadas 3">
            <a:extLst>
              <a:ext uri="{FF2B5EF4-FFF2-40B4-BE49-F238E27FC236}">
                <a16:creationId xmlns:a16="http://schemas.microsoft.com/office/drawing/2014/main" id="{E3356DD0-342C-4B44-A811-225527F73582}"/>
              </a:ext>
            </a:extLst>
          </p:cNvPr>
          <p:cNvSpPr/>
          <p:nvPr/>
        </p:nvSpPr>
        <p:spPr>
          <a:xfrm>
            <a:off x="899592" y="3140968"/>
            <a:ext cx="712879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dirty="0">
                <a:ln>
                  <a:noFill/>
                </a:ln>
                <a:solidFill>
                  <a:prstClr val="black"/>
                </a:solidFill>
                <a:effectLst/>
                <a:uLnTx/>
                <a:uFillTx/>
                <a:latin typeface="Calibri"/>
                <a:ea typeface="+mj-ea"/>
                <a:cs typeface="+mj-cs"/>
              </a:rPr>
              <a:t>¿Qué significa reciclar? De acuerdo al afiche, ¿qué elementos se pueden reciclar?</a:t>
            </a:r>
            <a:br>
              <a:rPr kumimoji="0" lang="es-MX" sz="4000" b="0" i="0" u="none" strike="noStrike" kern="1200" cap="none" spc="0" normalizeH="0" baseline="0" noProof="0" dirty="0">
                <a:ln>
                  <a:noFill/>
                </a:ln>
                <a:solidFill>
                  <a:prstClr val="black"/>
                </a:solidFill>
                <a:effectLst/>
                <a:uLnTx/>
                <a:uFillTx/>
                <a:latin typeface="Calibri"/>
                <a:ea typeface="+mj-ea"/>
                <a:cs typeface="+mj-cs"/>
              </a:rPr>
            </a:br>
            <a:endParaRPr lang="es-CL" dirty="0"/>
          </a:p>
        </p:txBody>
      </p:sp>
    </p:spTree>
    <p:extLst>
      <p:ext uri="{BB962C8B-B14F-4D97-AF65-F5344CB8AC3E}">
        <p14:creationId xmlns:p14="http://schemas.microsoft.com/office/powerpoint/2010/main" val="323684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C7040-5E76-4C06-99B4-5E7CE22AC2C1}"/>
              </a:ext>
            </a:extLst>
          </p:cNvPr>
          <p:cNvSpPr>
            <a:spLocks noGrp="1"/>
          </p:cNvSpPr>
          <p:nvPr>
            <p:ph type="title"/>
          </p:nvPr>
        </p:nvSpPr>
        <p:spPr/>
        <p:txBody>
          <a:bodyPr>
            <a:normAutofit fontScale="90000"/>
          </a:bodyPr>
          <a:lstStyle/>
          <a:p>
            <a:r>
              <a:rPr lang="es-MX" b="0" i="0" dirty="0">
                <a:solidFill>
                  <a:srgbClr val="202124"/>
                </a:solidFill>
                <a:effectLst/>
                <a:latin typeface="Google Sans"/>
              </a:rPr>
              <a:t>Lee el siguiente afiche y responde las preguntas de las alternativas.</a:t>
            </a:r>
            <a:br>
              <a:rPr lang="es-MX" dirty="0"/>
            </a:br>
            <a:endParaRPr lang="es-CL" dirty="0"/>
          </a:p>
        </p:txBody>
      </p:sp>
      <p:pic>
        <p:nvPicPr>
          <p:cNvPr id="3" name="Imagen 2">
            <a:extLst>
              <a:ext uri="{FF2B5EF4-FFF2-40B4-BE49-F238E27FC236}">
                <a16:creationId xmlns:a16="http://schemas.microsoft.com/office/drawing/2014/main" id="{8E112580-956F-4931-A94A-0F83DA069F31}"/>
              </a:ext>
            </a:extLst>
          </p:cNvPr>
          <p:cNvPicPr>
            <a:picLocks noChangeAspect="1"/>
          </p:cNvPicPr>
          <p:nvPr/>
        </p:nvPicPr>
        <p:blipFill>
          <a:blip r:embed="rId2"/>
          <a:stretch>
            <a:fillRect/>
          </a:stretch>
        </p:blipFill>
        <p:spPr>
          <a:xfrm>
            <a:off x="827584" y="1442010"/>
            <a:ext cx="3438525" cy="5334000"/>
          </a:xfrm>
          <a:prstGeom prst="rect">
            <a:avLst/>
          </a:prstGeom>
        </p:spPr>
      </p:pic>
    </p:spTree>
    <p:extLst>
      <p:ext uri="{BB962C8B-B14F-4D97-AF65-F5344CB8AC3E}">
        <p14:creationId xmlns:p14="http://schemas.microsoft.com/office/powerpoint/2010/main" val="189112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1E03E-48F5-4AF3-AA41-52EEC2BE09B0}"/>
              </a:ext>
            </a:extLst>
          </p:cNvPr>
          <p:cNvSpPr>
            <a:spLocks noGrp="1"/>
          </p:cNvSpPr>
          <p:nvPr>
            <p:ph type="title"/>
          </p:nvPr>
        </p:nvSpPr>
        <p:spPr>
          <a:xfrm>
            <a:off x="251520" y="3131840"/>
            <a:ext cx="8229600" cy="1143000"/>
          </a:xfrm>
        </p:spPr>
        <p:txBody>
          <a:bodyPr>
            <a:normAutofit fontScale="90000"/>
          </a:bodyPr>
          <a:lstStyle/>
          <a:p>
            <a:pPr algn="l"/>
            <a:r>
              <a:rPr lang="es-MX" dirty="0"/>
              <a:t>A) A personas con mascotas.</a:t>
            </a:r>
            <a:br>
              <a:rPr lang="es-MX" dirty="0"/>
            </a:br>
            <a:r>
              <a:rPr lang="es-MX" dirty="0"/>
              <a:t>B) A niños y jóvenes del sector.</a:t>
            </a:r>
            <a:br>
              <a:rPr lang="es-MX" dirty="0"/>
            </a:br>
            <a:r>
              <a:rPr lang="es-MX" dirty="0"/>
              <a:t>C) A vecinos de la comuna.</a:t>
            </a:r>
            <a:br>
              <a:rPr lang="es-MX" dirty="0"/>
            </a:br>
            <a:r>
              <a:rPr lang="es-MX" dirty="0"/>
              <a:t>D) A quien esté interesado.</a:t>
            </a:r>
            <a:br>
              <a:rPr lang="es-MX" dirty="0"/>
            </a:br>
            <a:r>
              <a:rPr lang="es-MX" dirty="0"/>
              <a:t> </a:t>
            </a:r>
            <a:br>
              <a:rPr lang="es-MX" dirty="0"/>
            </a:br>
            <a:endParaRPr lang="es-CL" dirty="0"/>
          </a:p>
        </p:txBody>
      </p:sp>
      <p:sp>
        <p:nvSpPr>
          <p:cNvPr id="3" name="Rectángulo: esquinas redondeadas 2">
            <a:extLst>
              <a:ext uri="{FF2B5EF4-FFF2-40B4-BE49-F238E27FC236}">
                <a16:creationId xmlns:a16="http://schemas.microsoft.com/office/drawing/2014/main" id="{611AA159-F0EE-4FA5-93BC-F912425B3A70}"/>
              </a:ext>
            </a:extLst>
          </p:cNvPr>
          <p:cNvSpPr/>
          <p:nvPr/>
        </p:nvSpPr>
        <p:spPr>
          <a:xfrm>
            <a:off x="251520" y="116632"/>
            <a:ext cx="7920880" cy="1233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a:ln>
                  <a:noFill/>
                </a:ln>
                <a:solidFill>
                  <a:prstClr val="black"/>
                </a:solidFill>
                <a:effectLst/>
                <a:uLnTx/>
                <a:uFillTx/>
                <a:latin typeface="Calibri"/>
                <a:ea typeface="+mj-ea"/>
                <a:cs typeface="+mj-cs"/>
              </a:rPr>
              <a:t>¿A quiénes va dirigido este afiche?</a:t>
            </a:r>
            <a:endParaRPr lang="es-CL"/>
          </a:p>
        </p:txBody>
      </p:sp>
      <p:pic>
        <p:nvPicPr>
          <p:cNvPr id="5" name="Imagen 4">
            <a:extLst>
              <a:ext uri="{FF2B5EF4-FFF2-40B4-BE49-F238E27FC236}">
                <a16:creationId xmlns:a16="http://schemas.microsoft.com/office/drawing/2014/main" id="{849BB5C9-76D7-45F6-944E-ACF4398C7364}"/>
              </a:ext>
            </a:extLst>
          </p:cNvPr>
          <p:cNvPicPr>
            <a:picLocks noChangeAspect="1"/>
          </p:cNvPicPr>
          <p:nvPr/>
        </p:nvPicPr>
        <p:blipFill>
          <a:blip r:embed="rId2"/>
          <a:stretch>
            <a:fillRect/>
          </a:stretch>
        </p:blipFill>
        <p:spPr>
          <a:xfrm rot="10800000">
            <a:off x="5724128" y="5812124"/>
            <a:ext cx="3072650" cy="841321"/>
          </a:xfrm>
          <a:prstGeom prst="rect">
            <a:avLst/>
          </a:prstGeom>
        </p:spPr>
      </p:pic>
    </p:spTree>
    <p:extLst>
      <p:ext uri="{BB962C8B-B14F-4D97-AF65-F5344CB8AC3E}">
        <p14:creationId xmlns:p14="http://schemas.microsoft.com/office/powerpoint/2010/main" val="238602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48A83-45CA-41AC-959B-52466DB50B28}"/>
              </a:ext>
            </a:extLst>
          </p:cNvPr>
          <p:cNvSpPr>
            <a:spLocks noGrp="1"/>
          </p:cNvSpPr>
          <p:nvPr>
            <p:ph type="title"/>
          </p:nvPr>
        </p:nvSpPr>
        <p:spPr>
          <a:xfrm>
            <a:off x="899592" y="2564904"/>
            <a:ext cx="4402832" cy="1143000"/>
          </a:xfrm>
        </p:spPr>
        <p:txBody>
          <a:bodyPr>
            <a:normAutofit fontScale="90000"/>
          </a:bodyPr>
          <a:lstStyle/>
          <a:p>
            <a:pPr algn="l"/>
            <a:br>
              <a:rPr lang="es-MX" dirty="0"/>
            </a:br>
            <a:r>
              <a:rPr lang="es-MX" dirty="0"/>
              <a:t>A) Vacunados.</a:t>
            </a:r>
            <a:br>
              <a:rPr lang="es-MX" dirty="0"/>
            </a:br>
            <a:r>
              <a:rPr lang="es-MX" dirty="0"/>
              <a:t>B) Con correa. </a:t>
            </a:r>
            <a:br>
              <a:rPr lang="es-MX" dirty="0"/>
            </a:br>
            <a:r>
              <a:rPr lang="es-MX" dirty="0"/>
              <a:t>C) Aseados.</a:t>
            </a:r>
            <a:br>
              <a:rPr lang="es-MX" dirty="0"/>
            </a:br>
            <a:r>
              <a:rPr lang="es-MX" dirty="0"/>
              <a:t>D) Calmados.</a:t>
            </a:r>
            <a:br>
              <a:rPr lang="es-MX" dirty="0"/>
            </a:br>
            <a:endParaRPr lang="es-CL" dirty="0"/>
          </a:p>
        </p:txBody>
      </p:sp>
      <p:sp>
        <p:nvSpPr>
          <p:cNvPr id="3" name="Rectángulo: esquinas redondeadas 2">
            <a:extLst>
              <a:ext uri="{FF2B5EF4-FFF2-40B4-BE49-F238E27FC236}">
                <a16:creationId xmlns:a16="http://schemas.microsoft.com/office/drawing/2014/main" id="{D9722102-DF94-48CB-989A-48FF009A321E}"/>
              </a:ext>
            </a:extLst>
          </p:cNvPr>
          <p:cNvSpPr/>
          <p:nvPr/>
        </p:nvSpPr>
        <p:spPr>
          <a:xfrm>
            <a:off x="611560" y="404664"/>
            <a:ext cx="770485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a:ln>
                  <a:noFill/>
                </a:ln>
                <a:solidFill>
                  <a:prstClr val="black"/>
                </a:solidFill>
                <a:effectLst/>
                <a:uLnTx/>
                <a:uFillTx/>
                <a:latin typeface="Calibri"/>
                <a:ea typeface="+mj-ea"/>
                <a:cs typeface="+mj-cs"/>
              </a:rPr>
              <a:t>¿Cómo debe llevarse a los perros?</a:t>
            </a:r>
            <a:endParaRPr lang="es-CL"/>
          </a:p>
        </p:txBody>
      </p:sp>
      <p:sp>
        <p:nvSpPr>
          <p:cNvPr id="4" name="CuadroTexto 3">
            <a:extLst>
              <a:ext uri="{FF2B5EF4-FFF2-40B4-BE49-F238E27FC236}">
                <a16:creationId xmlns:a16="http://schemas.microsoft.com/office/drawing/2014/main" id="{6FE89770-7C2E-4D14-AB9A-965A76712BA3}"/>
              </a:ext>
            </a:extLst>
          </p:cNvPr>
          <p:cNvSpPr txBox="1"/>
          <p:nvPr/>
        </p:nvSpPr>
        <p:spPr>
          <a:xfrm rot="10800000">
            <a:off x="6300192" y="6065243"/>
            <a:ext cx="2520280" cy="369332"/>
          </a:xfrm>
          <a:prstGeom prst="rect">
            <a:avLst/>
          </a:prstGeom>
          <a:noFill/>
        </p:spPr>
        <p:txBody>
          <a:bodyPr wrap="square" rtlCol="0">
            <a:spAutoFit/>
          </a:bodyPr>
          <a:lstStyle/>
          <a:p>
            <a:r>
              <a:rPr lang="es-CL" dirty="0"/>
              <a:t>C) CON CORREA</a:t>
            </a:r>
          </a:p>
        </p:txBody>
      </p:sp>
    </p:spTree>
    <p:extLst>
      <p:ext uri="{BB962C8B-B14F-4D97-AF65-F5344CB8AC3E}">
        <p14:creationId xmlns:p14="http://schemas.microsoft.com/office/powerpoint/2010/main" val="24580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FE61B-8A82-41BE-8610-A2846DA119EA}"/>
              </a:ext>
            </a:extLst>
          </p:cNvPr>
          <p:cNvSpPr>
            <a:spLocks noGrp="1"/>
          </p:cNvSpPr>
          <p:nvPr>
            <p:ph type="title"/>
          </p:nvPr>
        </p:nvSpPr>
        <p:spPr>
          <a:xfrm rot="21600000">
            <a:off x="179512" y="2132856"/>
            <a:ext cx="8964488" cy="1719064"/>
          </a:xfrm>
        </p:spPr>
        <p:txBody>
          <a:bodyPr>
            <a:normAutofit fontScale="90000"/>
          </a:bodyPr>
          <a:lstStyle/>
          <a:p>
            <a:pPr algn="l"/>
            <a:br>
              <a:rPr lang="es-MX" dirty="0"/>
            </a:br>
            <a:br>
              <a:rPr lang="es-MX" sz="3100" dirty="0"/>
            </a:br>
            <a:r>
              <a:rPr lang="es-MX" sz="3100" dirty="0"/>
              <a:t>A) Talleres y actividades para generar consciencia y autocuidado.</a:t>
            </a:r>
            <a:br>
              <a:rPr lang="es-MX" sz="3100" dirty="0"/>
            </a:br>
            <a:r>
              <a:rPr lang="es-MX" sz="3100" dirty="0"/>
              <a:t>B) Talleres y actividades para ayudar a reciclar y reducir residuos.</a:t>
            </a:r>
            <a:br>
              <a:rPr lang="es-MX" sz="3100" dirty="0"/>
            </a:br>
            <a:r>
              <a:rPr lang="es-MX" sz="3100" dirty="0"/>
              <a:t>C) Talleres y actividades para tener una vida sana y en buena forma.</a:t>
            </a:r>
            <a:br>
              <a:rPr lang="es-MX" sz="3100" dirty="0"/>
            </a:br>
            <a:r>
              <a:rPr lang="es-MX" sz="3100" dirty="0"/>
              <a:t>D) Talleres y actividades para enseñar a cuidar del medioambiente.</a:t>
            </a:r>
            <a:br>
              <a:rPr lang="es-MX" sz="2700" dirty="0"/>
            </a:br>
            <a:r>
              <a:rPr lang="es-MX" sz="3600" dirty="0"/>
              <a:t> </a:t>
            </a:r>
            <a:br>
              <a:rPr lang="es-MX" sz="3600" dirty="0"/>
            </a:br>
            <a:endParaRPr lang="es-CL" sz="3600" dirty="0"/>
          </a:p>
        </p:txBody>
      </p:sp>
      <p:sp>
        <p:nvSpPr>
          <p:cNvPr id="3" name="Rectángulo: esquinas redondeadas 2">
            <a:extLst>
              <a:ext uri="{FF2B5EF4-FFF2-40B4-BE49-F238E27FC236}">
                <a16:creationId xmlns:a16="http://schemas.microsoft.com/office/drawing/2014/main" id="{4FEA611C-54D3-467E-8482-3B3445FF4BAB}"/>
              </a:ext>
            </a:extLst>
          </p:cNvPr>
          <p:cNvSpPr/>
          <p:nvPr/>
        </p:nvSpPr>
        <p:spPr>
          <a:xfrm>
            <a:off x="395536" y="188640"/>
            <a:ext cx="835292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4000" b="0" i="0" u="none" strike="noStrike" kern="1200" cap="none" spc="0" normalizeH="0" baseline="0" noProof="0">
                <a:ln>
                  <a:noFill/>
                </a:ln>
                <a:solidFill>
                  <a:prstClr val="black"/>
                </a:solidFill>
                <a:effectLst/>
                <a:uLnTx/>
                <a:uFillTx/>
                <a:latin typeface="Calibri"/>
                <a:ea typeface="+mj-ea"/>
                <a:cs typeface="+mj-cs"/>
              </a:rPr>
              <a:t>¿Qué tipo de actividades se realizarán? </a:t>
            </a:r>
            <a:br>
              <a:rPr kumimoji="0" lang="es-MX" sz="4000" b="0" i="0" u="none" strike="noStrike" kern="1200" cap="none" spc="0" normalizeH="0" baseline="0" noProof="0">
                <a:ln>
                  <a:noFill/>
                </a:ln>
                <a:solidFill>
                  <a:prstClr val="black"/>
                </a:solidFill>
                <a:effectLst/>
                <a:uLnTx/>
                <a:uFillTx/>
                <a:latin typeface="Calibri"/>
                <a:ea typeface="+mj-ea"/>
                <a:cs typeface="+mj-cs"/>
              </a:rPr>
            </a:br>
            <a:endParaRPr lang="es-CL"/>
          </a:p>
        </p:txBody>
      </p:sp>
    </p:spTree>
    <p:extLst>
      <p:ext uri="{BB962C8B-B14F-4D97-AF65-F5344CB8AC3E}">
        <p14:creationId xmlns:p14="http://schemas.microsoft.com/office/powerpoint/2010/main" val="251332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917638439"/>
              </p:ext>
            </p:extLst>
          </p:nvPr>
        </p:nvGraphicFramePr>
        <p:xfrm>
          <a:off x="467544" y="1196752"/>
          <a:ext cx="8136904" cy="4111024"/>
        </p:xfrm>
        <a:graphic>
          <a:graphicData uri="http://schemas.openxmlformats.org/drawingml/2006/table">
            <a:tbl>
              <a:tblPr firstRow="1" firstCol="1" bandRow="1"/>
              <a:tblGrid>
                <a:gridCol w="2575592">
                  <a:extLst>
                    <a:ext uri="{9D8B030D-6E8A-4147-A177-3AD203B41FA5}">
                      <a16:colId xmlns:a16="http://schemas.microsoft.com/office/drawing/2014/main" val="20000"/>
                    </a:ext>
                  </a:extLst>
                </a:gridCol>
                <a:gridCol w="5561312">
                  <a:extLst>
                    <a:ext uri="{9D8B030D-6E8A-4147-A177-3AD203B41FA5}">
                      <a16:colId xmlns:a16="http://schemas.microsoft.com/office/drawing/2014/main"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200" dirty="0">
                          <a:effectLst/>
                          <a:latin typeface="+mn-lt"/>
                          <a:ea typeface="Calibri"/>
                          <a:cs typeface="Times New Roman"/>
                        </a:rPr>
                        <a:t>LENGUA</a:t>
                      </a:r>
                      <a:r>
                        <a:rPr lang="es-CL" sz="1200" baseline="0" dirty="0">
                          <a:effectLst/>
                          <a:latin typeface="+mn-lt"/>
                          <a:ea typeface="Calibri"/>
                          <a:cs typeface="Times New Roman"/>
                        </a:rPr>
                        <a:t> Y LITERATURA / 5 AÑO BÁSICO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41">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XIMENA</a:t>
                      </a:r>
                      <a:r>
                        <a:rPr lang="es-CL" sz="1200" baseline="0" dirty="0">
                          <a:effectLst/>
                          <a:latin typeface="+mn-lt"/>
                          <a:ea typeface="Calibri"/>
                          <a:cs typeface="Times New Roman"/>
                        </a:rPr>
                        <a:t> GALLARDO MUÑOZ</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046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OA9 Desarrollar el gusto por la lectura, leyendo habitualmente diversos textos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4096">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200" dirty="0"/>
                        <a:t>Aluden a información implícita o explícita del texto leído al comentar o escribir</a:t>
                      </a:r>
                    </a:p>
                    <a:p>
                      <a:pPr>
                        <a:lnSpc>
                          <a:spcPct val="115000"/>
                        </a:lnSpc>
                        <a:spcAft>
                          <a:spcPts val="0"/>
                        </a:spcAft>
                      </a:pPr>
                      <a:endParaRPr lang="es-CL" sz="1200" dirty="0"/>
                    </a:p>
                    <a:p>
                      <a:pPr>
                        <a:lnSpc>
                          <a:spcPct val="115000"/>
                        </a:lnSpc>
                        <a:spcAft>
                          <a:spcPts val="0"/>
                        </a:spcAft>
                      </a:pPr>
                      <a:endParaRPr lang="es-CL" sz="1200" dirty="0"/>
                    </a:p>
                    <a:p>
                      <a:pPr>
                        <a:lnSpc>
                          <a:spcPct val="115000"/>
                        </a:lnSpc>
                        <a:spcAft>
                          <a:spcPts val="0"/>
                        </a:spcAft>
                      </a:pPr>
                      <a:endParaRPr lang="es-CL" sz="12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200" b="1" dirty="0">
                          <a:effectLst/>
                          <a:latin typeface="+mn-lt"/>
                          <a:ea typeface="Calibri"/>
                          <a:cs typeface="Times New Roman"/>
                        </a:rPr>
                        <a:t>CONTENIDO</a:t>
                      </a:r>
                      <a:r>
                        <a:rPr lang="es-CL" sz="1200" b="0" baseline="0" dirty="0">
                          <a:effectLst/>
                          <a:latin typeface="+mn-lt"/>
                          <a:ea typeface="Calibri"/>
                          <a:cs typeface="Times New Roman"/>
                        </a:rPr>
                        <a:t> </a:t>
                      </a:r>
                      <a:r>
                        <a:rPr lang="es-CL" sz="1200" b="1" baseline="0" dirty="0">
                          <a:effectLst/>
                          <a:latin typeface="+mn-lt"/>
                          <a:ea typeface="Calibri"/>
                          <a:cs typeface="Times New Roman"/>
                        </a:rPr>
                        <a:t>/HABILIDADES</a:t>
                      </a:r>
                      <a:endParaRPr lang="es-ES_tradn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b="1" baseline="0" dirty="0">
                          <a:effectLst/>
                          <a:latin typeface="+mn-lt"/>
                          <a:ea typeface="Calibri"/>
                          <a:cs typeface="Times New Roman"/>
                        </a:rPr>
                        <a:t>Comprensión Lectora”/ </a:t>
                      </a:r>
                      <a:r>
                        <a:rPr lang="es-CL" sz="1200" b="0" baseline="0" dirty="0">
                          <a:effectLst/>
                          <a:latin typeface="+mn-lt"/>
                          <a:ea typeface="Calibri"/>
                          <a:cs typeface="Times New Roman"/>
                        </a:rPr>
                        <a:t>Leen – comprenden -relacionan- comentan –analizan.</a:t>
                      </a: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488">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Retroalimentar la evaluación referida al indicador de información explícita e implícita</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48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baseline="0" dirty="0">
                          <a:effectLst/>
                          <a:latin typeface="+mn-lt"/>
                        </a:rPr>
                        <a:t> Ticket de salida  : Enviar a correo </a:t>
                      </a:r>
                      <a:r>
                        <a:rPr lang="es-CL" sz="1200" b="1" baseline="0" dirty="0">
                          <a:effectLst/>
                          <a:latin typeface="+mn-lt"/>
                          <a:hlinkClick r:id="rId2"/>
                        </a:rPr>
                        <a:t>ximena.gallardo@colegio-jeanpiaget.cl</a:t>
                      </a:r>
                      <a:r>
                        <a:rPr lang="es-CL" sz="1200" b="1" baseline="0" dirty="0">
                          <a:effectLst/>
                          <a:latin typeface="+mn-lt"/>
                        </a:rPr>
                        <a:t>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540060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4F07F-6A43-480B-8643-AAEE7058581B}"/>
              </a:ext>
            </a:extLst>
          </p:cNvPr>
          <p:cNvSpPr>
            <a:spLocks noGrp="1"/>
          </p:cNvSpPr>
          <p:nvPr>
            <p:ph type="title"/>
          </p:nvPr>
        </p:nvSpPr>
        <p:spPr/>
        <p:txBody>
          <a:bodyPr/>
          <a:lstStyle/>
          <a:p>
            <a:r>
              <a:rPr lang="es-CL" dirty="0"/>
              <a:t>TICKET DE SALIDA.</a:t>
            </a:r>
          </a:p>
        </p:txBody>
      </p:sp>
      <p:graphicFrame>
        <p:nvGraphicFramePr>
          <p:cNvPr id="3" name="Diagrama 2">
            <a:extLst>
              <a:ext uri="{FF2B5EF4-FFF2-40B4-BE49-F238E27FC236}">
                <a16:creationId xmlns:a16="http://schemas.microsoft.com/office/drawing/2014/main" id="{7A5892B8-68F5-4B4B-8A5F-B60FD5A83F17}"/>
              </a:ext>
            </a:extLst>
          </p:cNvPr>
          <p:cNvGraphicFramePr/>
          <p:nvPr>
            <p:extLst>
              <p:ext uri="{D42A27DB-BD31-4B8C-83A1-F6EECF244321}">
                <p14:modId xmlns:p14="http://schemas.microsoft.com/office/powerpoint/2010/main" val="3955463209"/>
              </p:ext>
            </p:extLst>
          </p:nvPr>
        </p:nvGraphicFramePr>
        <p:xfrm>
          <a:off x="887760" y="1417638"/>
          <a:ext cx="7368480" cy="498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64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br>
              <a:rPr lang="es-CL" sz="2800" dirty="0"/>
            </a:br>
            <a:r>
              <a:rPr lang="es-CL" sz="2800" dirty="0"/>
              <a:t>SEMANA N°33</a:t>
            </a:r>
            <a:br>
              <a:rPr lang="es-CL" sz="2800" dirty="0"/>
            </a:br>
            <a:r>
              <a:rPr lang="es-CL" sz="2800" dirty="0"/>
              <a:t>LENGUA Y LITERATURA</a:t>
            </a:r>
            <a:br>
              <a:rPr lang="es-CL" sz="2800" dirty="0"/>
            </a:br>
            <a:r>
              <a:rPr lang="es-CL" sz="2800" dirty="0"/>
              <a:t> 5 AÑO A</a:t>
            </a:r>
            <a:br>
              <a:rPr lang="es-CL" sz="2800" dirty="0"/>
            </a:br>
            <a:r>
              <a:rPr lang="es-CL" sz="2800" dirty="0"/>
              <a:t>DÍA: 10/11/2020</a:t>
            </a:r>
            <a:br>
              <a:rPr lang="es-CL" sz="2800" dirty="0"/>
            </a:br>
            <a:r>
              <a:rPr lang="es-CL" sz="2800" dirty="0"/>
              <a:t>clase 1</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Colegio Jean Piaget</a:t>
            </a:r>
            <a:endParaRPr kumimoji="0" lang="es-MX" sz="1800" b="0"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1"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Mi escuela, un lugar para aprender y crecer en un ambiente saludable</a:t>
            </a:r>
            <a:endParaRPr kumimoji="0" lang="es-E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1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796539003"/>
              </p:ext>
            </p:extLst>
          </p:nvPr>
        </p:nvGraphicFramePr>
        <p:xfrm>
          <a:off x="395536" y="814176"/>
          <a:ext cx="8136904" cy="5309958"/>
        </p:xfrm>
        <a:graphic>
          <a:graphicData uri="http://schemas.openxmlformats.org/drawingml/2006/table">
            <a:tbl>
              <a:tblPr firstRow="1" firstCol="1" bandRow="1"/>
              <a:tblGrid>
                <a:gridCol w="2016224">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288244">
                <a:tc>
                  <a:txBody>
                    <a:bodyPr/>
                    <a:lstStyle/>
                    <a:p>
                      <a:pPr algn="just">
                        <a:spcAft>
                          <a:spcPts val="0"/>
                        </a:spcAft>
                      </a:pPr>
                      <a:r>
                        <a:rPr lang="es-ES_tradnl" sz="1400" b="1" dirty="0">
                          <a:effectLst/>
                          <a:latin typeface="+mn-lt"/>
                          <a:ea typeface="Calibri"/>
                          <a:cs typeface="Times New Roman"/>
                        </a:rPr>
                        <a:t>ASIGNATURA /CURSO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LENGUA</a:t>
                      </a:r>
                      <a:r>
                        <a:rPr lang="es-CL" sz="1400" baseline="0" dirty="0">
                          <a:effectLst/>
                          <a:latin typeface="+mn-lt"/>
                          <a:ea typeface="Calibri"/>
                          <a:cs typeface="Times New Roman"/>
                        </a:rPr>
                        <a:t> Y LITERATURA /  AÑO BÁSICO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41">
                <a:tc>
                  <a:txBody>
                    <a:bodyPr/>
                    <a:lstStyle/>
                    <a:p>
                      <a:pPr algn="just">
                        <a:spcAft>
                          <a:spcPts val="0"/>
                        </a:spcAft>
                      </a:pPr>
                      <a:r>
                        <a:rPr lang="es-ES_tradnl" sz="1400" b="1" dirty="0">
                          <a:effectLst/>
                          <a:latin typeface="+mn-lt"/>
                          <a:ea typeface="Calibri"/>
                          <a:cs typeface="Times New Roman"/>
                        </a:rPr>
                        <a:t>NOMBRE DEL PROFESOR/A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a:t>
                      </a:r>
                      <a:r>
                        <a:rPr lang="es-CL" sz="1400" baseline="0" dirty="0">
                          <a:effectLst/>
                          <a:latin typeface="+mn-lt"/>
                          <a:ea typeface="Calibri"/>
                          <a:cs typeface="Times New Roman"/>
                        </a:rPr>
                        <a:t> GALLARDO MUÑOZ</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41">
                <a:tc>
                  <a:txBody>
                    <a:bodyPr/>
                    <a:lstStyle/>
                    <a:p>
                      <a:pPr algn="just">
                        <a:spcAft>
                          <a:spcPts val="0"/>
                        </a:spcAft>
                      </a:pPr>
                      <a:r>
                        <a:rPr lang="es-CL" sz="1400" b="1" dirty="0">
                          <a:effectLst/>
                          <a:latin typeface="+mn-lt"/>
                          <a:ea typeface="Calibri"/>
                          <a:cs typeface="Times New Roman"/>
                        </a:rPr>
                        <a:t>EDUCADORA</a:t>
                      </a:r>
                      <a:r>
                        <a:rPr lang="es-CL" sz="1400" b="1" baseline="0" dirty="0">
                          <a:effectLst/>
                          <a:latin typeface="+mn-lt"/>
                          <a:ea typeface="Calibri"/>
                          <a:cs typeface="Times New Roman"/>
                        </a:rPr>
                        <a:t> DIFERENCIAL</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442">
                <a:tc>
                  <a:txBody>
                    <a:bodyPr/>
                    <a:lstStyle/>
                    <a:p>
                      <a:pPr algn="just">
                        <a:spcAft>
                          <a:spcPts val="0"/>
                        </a:spcAft>
                      </a:pPr>
                      <a:r>
                        <a:rPr lang="es-ES_tradnl" sz="1400" b="1" dirty="0">
                          <a:effectLst/>
                          <a:latin typeface="+mn-lt"/>
                          <a:ea typeface="Calibri"/>
                          <a:cs typeface="Times New Roman"/>
                        </a:rPr>
                        <a:t>OBJETIVO DE APRENDIZAJE PRIORIZACIÓN NIVEL 1</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MX" sz="1400" dirty="0"/>
                        <a:t>Escribir, revisar y editar sus textos para satisfacer un propósito y transmitir sus ideas con claridad. Durante este proceso: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4096">
                <a:tc>
                  <a:txBody>
                    <a:bodyPr/>
                    <a:lstStyle/>
                    <a:p>
                      <a:pPr algn="just">
                        <a:spcAft>
                          <a:spcPts val="0"/>
                        </a:spcAft>
                      </a:pPr>
                      <a:endParaRPr lang="es-ES_tradnl" sz="14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a:effectLst/>
                          <a:latin typeface="+mn-lt"/>
                          <a:ea typeface="Calibri"/>
                          <a:cs typeface="Times New Roman"/>
                        </a:rPr>
                        <a:t>INDICADORES DE EVALUACIÓN PARA OA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MX" sz="1400" dirty="0"/>
                        <a:t>• desarrollan las ideas, agregando información </a:t>
                      </a:r>
                    </a:p>
                    <a:p>
                      <a:pPr>
                        <a:lnSpc>
                          <a:spcPct val="115000"/>
                        </a:lnSpc>
                        <a:spcAft>
                          <a:spcPts val="0"/>
                        </a:spcAft>
                      </a:pPr>
                      <a:r>
                        <a:rPr lang="es-MX" sz="1400" dirty="0"/>
                        <a:t>• emplean un vocabulario preciso y variado, y un registro adecuado Priorización Curricular Lenguaje y Comunicación, Lengua y Literatura Mayo 2020 21 </a:t>
                      </a:r>
                    </a:p>
                    <a:p>
                      <a:pPr>
                        <a:lnSpc>
                          <a:spcPct val="115000"/>
                        </a:lnSpc>
                        <a:spcAft>
                          <a:spcPts val="0"/>
                        </a:spcAft>
                      </a:pPr>
                      <a:r>
                        <a:rPr lang="es-MX" sz="1400" dirty="0"/>
                        <a:t>• releen a medida que escriben</a:t>
                      </a:r>
                    </a:p>
                    <a:p>
                      <a:pPr>
                        <a:lnSpc>
                          <a:spcPct val="115000"/>
                        </a:lnSpc>
                        <a:spcAft>
                          <a:spcPts val="0"/>
                        </a:spcAft>
                      </a:pPr>
                      <a:r>
                        <a:rPr lang="es-MX" sz="1400" dirty="0"/>
                        <a:t>• aseguran la coherencia y agregan conectores}</a:t>
                      </a:r>
                    </a:p>
                    <a:p>
                      <a:pPr>
                        <a:lnSpc>
                          <a:spcPct val="115000"/>
                        </a:lnSpc>
                        <a:spcAft>
                          <a:spcPts val="0"/>
                        </a:spcAft>
                      </a:pPr>
                      <a:r>
                        <a:rPr lang="es-MX" sz="1400" dirty="0"/>
                        <a:t>• editan, en forma independiente, aspectos de ortografía y presentación</a:t>
                      </a:r>
                    </a:p>
                    <a:p>
                      <a:pPr>
                        <a:lnSpc>
                          <a:spcPct val="115000"/>
                        </a:lnSpc>
                        <a:spcAft>
                          <a:spcPts val="0"/>
                        </a:spcAft>
                      </a:pPr>
                      <a:r>
                        <a:rPr lang="es-MX" sz="1400" dirty="0"/>
                        <a:t>• utilizan las herramientas del procesador de textos para buscar sinónimos, corregir ortografía y gramática, y dar formato (cuando escriben en computador)</a:t>
                      </a:r>
                      <a:endParaRPr lang="es-CL"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400" b="1" dirty="0">
                          <a:effectLst/>
                          <a:latin typeface="+mn-lt"/>
                          <a:ea typeface="Calibri"/>
                          <a:cs typeface="Times New Roman"/>
                        </a:rPr>
                        <a:t>CONTENIDO</a:t>
                      </a:r>
                      <a:r>
                        <a:rPr lang="es-CL" sz="1400" b="0" baseline="0" dirty="0">
                          <a:effectLst/>
                          <a:latin typeface="+mn-lt"/>
                          <a:ea typeface="Calibri"/>
                          <a:cs typeface="Times New Roman"/>
                        </a:rPr>
                        <a:t> </a:t>
                      </a:r>
                      <a:r>
                        <a:rPr lang="es-CL" sz="1400" b="1" baseline="0" dirty="0">
                          <a:effectLst/>
                          <a:latin typeface="+mn-lt"/>
                          <a:ea typeface="Calibri"/>
                          <a:cs typeface="Times New Roman"/>
                        </a:rPr>
                        <a:t>/HABILIDADES</a:t>
                      </a:r>
                      <a:endParaRPr lang="es-ES_tradn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1" baseline="0" dirty="0">
                          <a:effectLst/>
                          <a:latin typeface="+mn-lt"/>
                          <a:ea typeface="Calibri"/>
                          <a:cs typeface="Times New Roman"/>
                        </a:rPr>
                        <a:t>Comprensión Lectora”/ </a:t>
                      </a:r>
                      <a:r>
                        <a:rPr lang="es-CL" sz="1400" b="0" baseline="0" dirty="0">
                          <a:effectLst/>
                          <a:latin typeface="+mn-lt"/>
                          <a:ea typeface="Calibri"/>
                          <a:cs typeface="Times New Roman"/>
                        </a:rPr>
                        <a:t>Leen – comprenden -relacionan- comentan –analizan.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488">
                <a:tc>
                  <a:txBody>
                    <a:bodyPr/>
                    <a:lstStyle/>
                    <a:p>
                      <a:pPr algn="just">
                        <a:spcAft>
                          <a:spcPts val="0"/>
                        </a:spcAft>
                      </a:pPr>
                      <a:r>
                        <a:rPr lang="es-ES_tradnl" sz="1400" b="1">
                          <a:effectLst/>
                          <a:latin typeface="+mn-lt"/>
                          <a:ea typeface="Calibri"/>
                          <a:cs typeface="Times New Roman"/>
                        </a:rPr>
                        <a:t>OBJETIVO DE LA CLASE</a:t>
                      </a:r>
                      <a:endParaRPr lang="es-CL" sz="14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PLANIFICAR Y REALIZAR  UN TEXTO NO LITERARIO, LA NOTICIA, RESPETANDO SU ESTRUCTURA.</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488">
                <a:tc>
                  <a:txBody>
                    <a:bodyPr/>
                    <a:lstStyle/>
                    <a:p>
                      <a:pPr marL="0" marR="0" algn="just">
                        <a:spcBef>
                          <a:spcPts val="0"/>
                        </a:spcBef>
                        <a:spcAft>
                          <a:spcPts val="0"/>
                        </a:spcAft>
                      </a:pPr>
                      <a:r>
                        <a:rPr lang="es-CL" sz="1400" b="1" dirty="0">
                          <a:effectLst/>
                          <a:latin typeface="+mn-lt"/>
                        </a:rPr>
                        <a:t>EVALUACIÓN</a:t>
                      </a:r>
                      <a:endParaRPr lang="es-CL" sz="1400" dirty="0">
                        <a:effectLst/>
                        <a:latin typeface="+mn-lt"/>
                      </a:endParaRPr>
                    </a:p>
                    <a:p>
                      <a:pPr marL="0" marR="0" algn="just">
                        <a:spcBef>
                          <a:spcPts val="0"/>
                        </a:spcBef>
                        <a:spcAft>
                          <a:spcPts val="0"/>
                        </a:spcAft>
                      </a:pPr>
                      <a:r>
                        <a:rPr lang="es-CL" sz="1400" b="1" dirty="0">
                          <a:effectLst/>
                          <a:latin typeface="+mn-lt"/>
                        </a:rPr>
                        <a:t> </a:t>
                      </a:r>
                      <a:endParaRPr lang="es-CL" sz="14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1" baseline="0" dirty="0">
                          <a:effectLst/>
                          <a:latin typeface="+mn-lt"/>
                        </a:rPr>
                        <a:t> Ticket de salida  : Enviar a correo estrella.Letelier@cplegio-jeanpiaget.cl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91" y="39193"/>
            <a:ext cx="540060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6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552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163961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8E1E2A4-14A6-4573-BAB7-AF475E808746}"/>
              </a:ext>
            </a:extLst>
          </p:cNvPr>
          <p:cNvPicPr>
            <a:picLocks noChangeAspect="1"/>
          </p:cNvPicPr>
          <p:nvPr/>
        </p:nvPicPr>
        <p:blipFill rotWithShape="1">
          <a:blip r:embed="rId2"/>
          <a:srcRect l="12357" r="9942"/>
          <a:stretch/>
        </p:blipFill>
        <p:spPr>
          <a:xfrm>
            <a:off x="241299" y="276762"/>
            <a:ext cx="8661401" cy="6214534"/>
          </a:xfrm>
          <a:prstGeom prst="rect">
            <a:avLst/>
          </a:prstGeom>
        </p:spPr>
      </p:pic>
      <p:sp>
        <p:nvSpPr>
          <p:cNvPr id="7" name="CuadroTexto 6">
            <a:extLst>
              <a:ext uri="{FF2B5EF4-FFF2-40B4-BE49-F238E27FC236}">
                <a16:creationId xmlns:a16="http://schemas.microsoft.com/office/drawing/2014/main" id="{55FDA6C2-1BC3-4D34-85A9-1B5674772A39}"/>
              </a:ext>
            </a:extLst>
          </p:cNvPr>
          <p:cNvSpPr txBox="1"/>
          <p:nvPr/>
        </p:nvSpPr>
        <p:spPr>
          <a:xfrm>
            <a:off x="899592" y="4293096"/>
            <a:ext cx="7632848"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a:ln>
                  <a:noFill/>
                </a:ln>
                <a:solidFill>
                  <a:prstClr val="black"/>
                </a:solidFill>
                <a:effectLst/>
                <a:uLnTx/>
                <a:uFillTx/>
                <a:latin typeface="Calibri"/>
                <a:ea typeface="Calibri"/>
                <a:cs typeface="Times New Roman"/>
              </a:rPr>
              <a:t>PLANIFICAR UN TEXTO NO LITERARIO, LA NOTICIA, RESPETANDO SU ESTRUCTURA.</a:t>
            </a:r>
          </a:p>
        </p:txBody>
      </p:sp>
      <p:sp>
        <p:nvSpPr>
          <p:cNvPr id="5" name="Rectángulo: esquinas redondeadas 4">
            <a:extLst>
              <a:ext uri="{FF2B5EF4-FFF2-40B4-BE49-F238E27FC236}">
                <a16:creationId xmlns:a16="http://schemas.microsoft.com/office/drawing/2014/main" id="{B82139C5-63F5-41C8-B711-BE50604B8699}"/>
              </a:ext>
            </a:extLst>
          </p:cNvPr>
          <p:cNvSpPr/>
          <p:nvPr/>
        </p:nvSpPr>
        <p:spPr>
          <a:xfrm>
            <a:off x="1151620" y="3284984"/>
            <a:ext cx="71287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t>OBJETIVO DE LA CLASE</a:t>
            </a:r>
          </a:p>
        </p:txBody>
      </p:sp>
    </p:spTree>
    <p:extLst>
      <p:ext uri="{BB962C8B-B14F-4D97-AF65-F5344CB8AC3E}">
        <p14:creationId xmlns:p14="http://schemas.microsoft.com/office/powerpoint/2010/main" val="357046149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62079-C1E3-486C-A49A-89D6DA48DC43}"/>
              </a:ext>
            </a:extLst>
          </p:cNvPr>
          <p:cNvSpPr>
            <a:spLocks noGrp="1"/>
          </p:cNvSpPr>
          <p:nvPr>
            <p:ph type="title"/>
          </p:nvPr>
        </p:nvSpPr>
        <p:spPr/>
        <p:txBody>
          <a:bodyPr>
            <a:normAutofit fontScale="90000"/>
          </a:bodyPr>
          <a:lstStyle/>
          <a:p>
            <a:r>
              <a:rPr lang="es-CL" dirty="0"/>
              <a:t>ACTIVACIÓN DE CONOCIMIENTOS PREVIOS</a:t>
            </a:r>
          </a:p>
        </p:txBody>
      </p:sp>
      <p:sp>
        <p:nvSpPr>
          <p:cNvPr id="3" name="Marcador de contenido 2">
            <a:extLst>
              <a:ext uri="{FF2B5EF4-FFF2-40B4-BE49-F238E27FC236}">
                <a16:creationId xmlns:a16="http://schemas.microsoft.com/office/drawing/2014/main" id="{3EBA8534-53DA-4F5C-9775-AEBEB959474B}"/>
              </a:ext>
            </a:extLst>
          </p:cNvPr>
          <p:cNvSpPr>
            <a:spLocks noGrp="1"/>
          </p:cNvSpPr>
          <p:nvPr>
            <p:ph idx="1"/>
          </p:nvPr>
        </p:nvSpPr>
        <p:spPr/>
        <p:txBody>
          <a:bodyPr>
            <a:normAutofit/>
          </a:bodyPr>
          <a:lstStyle/>
          <a:p>
            <a:r>
              <a:rPr lang="es-CL" dirty="0"/>
              <a:t>SEGÚN LOS CURSOS ANTERIORES ¿QUÉ SABEN DE LA NOTICIA?</a:t>
            </a:r>
          </a:p>
          <a:p>
            <a:r>
              <a:rPr lang="es-CL" dirty="0"/>
              <a:t>_____________________________________</a:t>
            </a:r>
          </a:p>
          <a:p>
            <a:r>
              <a:rPr lang="es-CL" dirty="0"/>
              <a:t>¿HAN ESCUCHADO ALGUNA NOTICIA DE LA ACTUALIDAD?</a:t>
            </a:r>
          </a:p>
          <a:p>
            <a:r>
              <a:rPr lang="es-CL" dirty="0"/>
              <a:t> ___________________________________</a:t>
            </a:r>
          </a:p>
          <a:p>
            <a:r>
              <a:rPr lang="es-CL" dirty="0"/>
              <a:t>¿CUÁL?¿DE QUÉ SE TRATA?</a:t>
            </a:r>
          </a:p>
          <a:p>
            <a:r>
              <a:rPr lang="es-CL" dirty="0"/>
              <a:t>____________________________</a:t>
            </a:r>
          </a:p>
        </p:txBody>
      </p:sp>
    </p:spTree>
    <p:extLst>
      <p:ext uri="{BB962C8B-B14F-4D97-AF65-F5344CB8AC3E}">
        <p14:creationId xmlns:p14="http://schemas.microsoft.com/office/powerpoint/2010/main" val="380219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BC179AB-70FC-4754-A270-249336EEE86E}"/>
              </a:ext>
            </a:extLst>
          </p:cNvPr>
          <p:cNvSpPr/>
          <p:nvPr/>
        </p:nvSpPr>
        <p:spPr>
          <a:xfrm>
            <a:off x="251520" y="188640"/>
            <a:ext cx="172819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MOTIVACIÓN </a:t>
            </a:r>
          </a:p>
        </p:txBody>
      </p:sp>
      <p:sp>
        <p:nvSpPr>
          <p:cNvPr id="3" name="Elipse 2">
            <a:extLst>
              <a:ext uri="{FF2B5EF4-FFF2-40B4-BE49-F238E27FC236}">
                <a16:creationId xmlns:a16="http://schemas.microsoft.com/office/drawing/2014/main" id="{24432D88-794A-4D63-92CF-B772D1233CFA}"/>
              </a:ext>
            </a:extLst>
          </p:cNvPr>
          <p:cNvSpPr/>
          <p:nvPr/>
        </p:nvSpPr>
        <p:spPr>
          <a:xfrm>
            <a:off x="1979712" y="404664"/>
            <a:ext cx="6768752"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ysClr val="windowText" lastClr="000000"/>
                </a:solidFill>
              </a:rPr>
              <a:t>UNE CADA CONCEPTO, CON EL QUE CREAS QUE ES SU DEFINICIÓN.</a:t>
            </a:r>
          </a:p>
        </p:txBody>
      </p:sp>
      <p:graphicFrame>
        <p:nvGraphicFramePr>
          <p:cNvPr id="4" name="Tabla 4">
            <a:extLst>
              <a:ext uri="{FF2B5EF4-FFF2-40B4-BE49-F238E27FC236}">
                <a16:creationId xmlns:a16="http://schemas.microsoft.com/office/drawing/2014/main" id="{09B1AEB3-B899-4AB3-B783-AB70AD83B2F6}"/>
              </a:ext>
            </a:extLst>
          </p:cNvPr>
          <p:cNvGraphicFramePr>
            <a:graphicFrameLocks noGrp="1"/>
          </p:cNvGraphicFramePr>
          <p:nvPr>
            <p:extLst>
              <p:ext uri="{D42A27DB-BD31-4B8C-83A1-F6EECF244321}">
                <p14:modId xmlns:p14="http://schemas.microsoft.com/office/powerpoint/2010/main" val="69628377"/>
              </p:ext>
            </p:extLst>
          </p:nvPr>
        </p:nvGraphicFramePr>
        <p:xfrm>
          <a:off x="217952" y="1761802"/>
          <a:ext cx="2539593" cy="4441680"/>
        </p:xfrm>
        <a:graphic>
          <a:graphicData uri="http://schemas.openxmlformats.org/drawingml/2006/table">
            <a:tbl>
              <a:tblPr firstRow="1" bandRow="1">
                <a:tableStyleId>{5C22544A-7EE6-4342-B048-85BDC9FD1C3A}</a:tableStyleId>
              </a:tblPr>
              <a:tblGrid>
                <a:gridCol w="2539593">
                  <a:extLst>
                    <a:ext uri="{9D8B030D-6E8A-4147-A177-3AD203B41FA5}">
                      <a16:colId xmlns:a16="http://schemas.microsoft.com/office/drawing/2014/main" val="1391134395"/>
                    </a:ext>
                  </a:extLst>
                </a:gridCol>
              </a:tblGrid>
              <a:tr h="759200">
                <a:tc>
                  <a:txBody>
                    <a:bodyPr/>
                    <a:lstStyle/>
                    <a:p>
                      <a:r>
                        <a:rPr lang="es-CL" sz="3200" dirty="0"/>
                        <a:t>TITULO </a:t>
                      </a:r>
                    </a:p>
                  </a:txBody>
                  <a:tcPr/>
                </a:tc>
                <a:extLst>
                  <a:ext uri="{0D108BD9-81ED-4DB2-BD59-A6C34878D82A}">
                    <a16:rowId xmlns:a16="http://schemas.microsoft.com/office/drawing/2014/main" val="912049180"/>
                  </a:ext>
                </a:extLst>
              </a:tr>
              <a:tr h="759200">
                <a:tc>
                  <a:txBody>
                    <a:bodyPr/>
                    <a:lstStyle/>
                    <a:p>
                      <a:r>
                        <a:rPr lang="es-CL" sz="3200" dirty="0"/>
                        <a:t>EPÍGRAFE</a:t>
                      </a:r>
                    </a:p>
                  </a:txBody>
                  <a:tcPr/>
                </a:tc>
                <a:extLst>
                  <a:ext uri="{0D108BD9-81ED-4DB2-BD59-A6C34878D82A}">
                    <a16:rowId xmlns:a16="http://schemas.microsoft.com/office/drawing/2014/main" val="3924203028"/>
                  </a:ext>
                </a:extLst>
              </a:tr>
              <a:tr h="759200">
                <a:tc>
                  <a:txBody>
                    <a:bodyPr/>
                    <a:lstStyle/>
                    <a:p>
                      <a:r>
                        <a:rPr lang="es-CL" sz="3200" dirty="0"/>
                        <a:t>IMÁGEN</a:t>
                      </a:r>
                    </a:p>
                  </a:txBody>
                  <a:tcPr/>
                </a:tc>
                <a:extLst>
                  <a:ext uri="{0D108BD9-81ED-4DB2-BD59-A6C34878D82A}">
                    <a16:rowId xmlns:a16="http://schemas.microsoft.com/office/drawing/2014/main" val="2404305758"/>
                  </a:ext>
                </a:extLst>
              </a:tr>
              <a:tr h="759200">
                <a:tc>
                  <a:txBody>
                    <a:bodyPr/>
                    <a:lstStyle/>
                    <a:p>
                      <a:r>
                        <a:rPr lang="es-CL" sz="3200" dirty="0"/>
                        <a:t>ESTRUCTURA DE LA NOTICIA </a:t>
                      </a:r>
                      <a:r>
                        <a:rPr lang="es-CL" sz="2000" dirty="0"/>
                        <a:t>(A QUÉ PREGUNTAS RESPONDE )</a:t>
                      </a:r>
                      <a:endParaRPr lang="es-CL" sz="3200" dirty="0"/>
                    </a:p>
                  </a:txBody>
                  <a:tcPr/>
                </a:tc>
                <a:extLst>
                  <a:ext uri="{0D108BD9-81ED-4DB2-BD59-A6C34878D82A}">
                    <a16:rowId xmlns:a16="http://schemas.microsoft.com/office/drawing/2014/main" val="3788837694"/>
                  </a:ext>
                </a:extLst>
              </a:tr>
            </a:tbl>
          </a:graphicData>
        </a:graphic>
      </p:graphicFrame>
      <p:graphicFrame>
        <p:nvGraphicFramePr>
          <p:cNvPr id="5" name="Tabla 6">
            <a:extLst>
              <a:ext uri="{FF2B5EF4-FFF2-40B4-BE49-F238E27FC236}">
                <a16:creationId xmlns:a16="http://schemas.microsoft.com/office/drawing/2014/main" id="{87BC0CA9-0A9E-4DE8-B186-729621CE2B47}"/>
              </a:ext>
            </a:extLst>
          </p:cNvPr>
          <p:cNvGraphicFramePr>
            <a:graphicFrameLocks noGrp="1"/>
          </p:cNvGraphicFramePr>
          <p:nvPr>
            <p:extLst>
              <p:ext uri="{D42A27DB-BD31-4B8C-83A1-F6EECF244321}">
                <p14:modId xmlns:p14="http://schemas.microsoft.com/office/powerpoint/2010/main" val="2313822140"/>
              </p:ext>
            </p:extLst>
          </p:nvPr>
        </p:nvGraphicFramePr>
        <p:xfrm>
          <a:off x="4211959" y="1772816"/>
          <a:ext cx="4699833" cy="4430667"/>
        </p:xfrm>
        <a:graphic>
          <a:graphicData uri="http://schemas.openxmlformats.org/drawingml/2006/table">
            <a:tbl>
              <a:tblPr firstRow="1" bandRow="1">
                <a:tableStyleId>{5C22544A-7EE6-4342-B048-85BDC9FD1C3A}</a:tableStyleId>
              </a:tblPr>
              <a:tblGrid>
                <a:gridCol w="4699833">
                  <a:extLst>
                    <a:ext uri="{9D8B030D-6E8A-4147-A177-3AD203B41FA5}">
                      <a16:colId xmlns:a16="http://schemas.microsoft.com/office/drawing/2014/main" val="1826385736"/>
                    </a:ext>
                  </a:extLst>
                </a:gridCol>
              </a:tblGrid>
              <a:tr h="1062601">
                <a:tc>
                  <a:txBody>
                    <a:bodyPr/>
                    <a:lstStyle/>
                    <a:p>
                      <a:r>
                        <a:rPr lang="es-CL" dirty="0"/>
                        <a:t>RESPONDE A LAS PREGUNTAS. ¿QUIEN?¿CUANDO?¿DONDE?¿POR QUÉ?¿COMOP?</a:t>
                      </a:r>
                    </a:p>
                  </a:txBody>
                  <a:tcPr/>
                </a:tc>
                <a:extLst>
                  <a:ext uri="{0D108BD9-81ED-4DB2-BD59-A6C34878D82A}">
                    <a16:rowId xmlns:a16="http://schemas.microsoft.com/office/drawing/2014/main" val="680807968"/>
                  </a:ext>
                </a:extLst>
              </a:tr>
              <a:tr h="1062601">
                <a:tc>
                  <a:txBody>
                    <a:bodyPr/>
                    <a:lstStyle/>
                    <a:p>
                      <a:r>
                        <a:rPr lang="es-MX" b="0" i="0" dirty="0">
                          <a:solidFill>
                            <a:srgbClr val="333333"/>
                          </a:solidFill>
                          <a:effectLst/>
                          <a:latin typeface="Open Sans"/>
                        </a:rPr>
                        <a:t>Oración que resume lo esencial de la noticia y que, al mismo tiempo, tiene como función atraer la atención del lector. </a:t>
                      </a:r>
                      <a:endParaRPr lang="es-CL" dirty="0"/>
                    </a:p>
                  </a:txBody>
                  <a:tcPr/>
                </a:tc>
                <a:extLst>
                  <a:ext uri="{0D108BD9-81ED-4DB2-BD59-A6C34878D82A}">
                    <a16:rowId xmlns:a16="http://schemas.microsoft.com/office/drawing/2014/main" val="1224460905"/>
                  </a:ext>
                </a:extLst>
              </a:tr>
              <a:tr h="924085">
                <a:tc>
                  <a:txBody>
                    <a:bodyPr/>
                    <a:lstStyle/>
                    <a:p>
                      <a:r>
                        <a:rPr lang="es-CL" dirty="0"/>
                        <a:t>FOTOGRAFÍA PARA MAYOR DESCRIPCIÓN DE LA NOTICIA.</a:t>
                      </a:r>
                    </a:p>
                  </a:txBody>
                  <a:tcPr/>
                </a:tc>
                <a:extLst>
                  <a:ext uri="{0D108BD9-81ED-4DB2-BD59-A6C34878D82A}">
                    <a16:rowId xmlns:a16="http://schemas.microsoft.com/office/drawing/2014/main" val="4007422439"/>
                  </a:ext>
                </a:extLst>
              </a:tr>
              <a:tr h="1381380">
                <a:tc>
                  <a:txBody>
                    <a:bodyPr/>
                    <a:lstStyle/>
                    <a:p>
                      <a:r>
                        <a:rPr lang="es-MX" b="0" i="0" dirty="0">
                          <a:solidFill>
                            <a:srgbClr val="333333"/>
                          </a:solidFill>
                          <a:effectLst/>
                          <a:latin typeface="Open Sans"/>
                        </a:rPr>
                        <a:t> Palabra o frase que va sobre el título y contribuye a contextualizarlo, entregando datos que ayudan a enmarcar la información. </a:t>
                      </a:r>
                      <a:endParaRPr lang="es-CL" dirty="0"/>
                    </a:p>
                  </a:txBody>
                  <a:tcPr/>
                </a:tc>
                <a:extLst>
                  <a:ext uri="{0D108BD9-81ED-4DB2-BD59-A6C34878D82A}">
                    <a16:rowId xmlns:a16="http://schemas.microsoft.com/office/drawing/2014/main" val="917882773"/>
                  </a:ext>
                </a:extLst>
              </a:tr>
            </a:tbl>
          </a:graphicData>
        </a:graphic>
      </p:graphicFrame>
    </p:spTree>
    <p:extLst>
      <p:ext uri="{BB962C8B-B14F-4D97-AF65-F5344CB8AC3E}">
        <p14:creationId xmlns:p14="http://schemas.microsoft.com/office/powerpoint/2010/main" val="70071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AD1B87-0696-48A8-9E2F-164F45E647C9}"/>
              </a:ext>
            </a:extLst>
          </p:cNvPr>
          <p:cNvSpPr txBox="1"/>
          <p:nvPr/>
        </p:nvSpPr>
        <p:spPr>
          <a:xfrm>
            <a:off x="323528" y="1484784"/>
            <a:ext cx="8640960" cy="5293757"/>
          </a:xfrm>
          <a:prstGeom prst="rect">
            <a:avLst/>
          </a:prstGeom>
          <a:noFill/>
        </p:spPr>
        <p:txBody>
          <a:bodyPr wrap="square">
            <a:spAutoFit/>
          </a:bodyPr>
          <a:lstStyle/>
          <a:p>
            <a:pPr algn="l"/>
            <a:r>
              <a:rPr lang="es-MX" sz="2000" b="0" i="0" dirty="0">
                <a:solidFill>
                  <a:srgbClr val="000000"/>
                </a:solidFill>
                <a:effectLst/>
                <a:latin typeface="Open Sans"/>
              </a:rPr>
              <a:t>Su propósito es de informarnos sobre un suceso ocurrido.</a:t>
            </a:r>
          </a:p>
          <a:p>
            <a:pPr algn="l"/>
            <a:r>
              <a:rPr lang="es-MX" sz="2000" b="0" i="0" dirty="0">
                <a:solidFill>
                  <a:srgbClr val="000000"/>
                </a:solidFill>
                <a:effectLst/>
                <a:latin typeface="Open Sans"/>
              </a:rPr>
              <a:t>Para escribir una noticia debes saber que:</a:t>
            </a:r>
          </a:p>
          <a:p>
            <a:pPr algn="l"/>
            <a:r>
              <a:rPr lang="es-MX" sz="2000" b="0" i="0" dirty="0">
                <a:solidFill>
                  <a:srgbClr val="000000"/>
                </a:solidFill>
                <a:effectLst/>
                <a:latin typeface="Open Sans"/>
              </a:rPr>
              <a:t>– Es fundamental la veracidad de los hechos, que sean reales. Así como también la objetividad, no puedes dar opiniones ni realizar juicios de valores.</a:t>
            </a:r>
          </a:p>
          <a:p>
            <a:pPr algn="l"/>
            <a:r>
              <a:rPr lang="es-MX" sz="2000" b="0" i="0" dirty="0">
                <a:solidFill>
                  <a:srgbClr val="000000"/>
                </a:solidFill>
                <a:effectLst/>
                <a:latin typeface="Open Sans"/>
              </a:rPr>
              <a:t>– En la noticia se deben incluir los datos esenciales para la comprensión del acontecimiento. Se tiene que proporcionar al público las respuestas DE Quién, qué, cuándo, dónde. A las que, se puede añadir el Cómo.</a:t>
            </a:r>
          </a:p>
          <a:p>
            <a:pPr algn="l"/>
            <a:r>
              <a:rPr lang="es-MX" sz="2000" b="0" i="0" dirty="0">
                <a:solidFill>
                  <a:srgbClr val="000000"/>
                </a:solidFill>
                <a:effectLst/>
                <a:latin typeface="Open Sans"/>
              </a:rPr>
              <a:t>– Debes considerar las partes de la noticia que se describen a continuación:</a:t>
            </a:r>
          </a:p>
          <a:p>
            <a:pPr algn="l"/>
            <a:r>
              <a:rPr lang="es-MX" sz="2000" b="1" i="0" dirty="0">
                <a:solidFill>
                  <a:srgbClr val="000000"/>
                </a:solidFill>
                <a:effectLst/>
                <a:latin typeface="Open Sans"/>
              </a:rPr>
              <a:t>El titular</a:t>
            </a:r>
            <a:br>
              <a:rPr lang="es-MX" sz="2000" b="0" i="0" dirty="0">
                <a:solidFill>
                  <a:srgbClr val="000000"/>
                </a:solidFill>
                <a:effectLst/>
                <a:latin typeface="Open Sans"/>
              </a:rPr>
            </a:br>
            <a:r>
              <a:rPr lang="es-MX" sz="2000" b="0" i="0" dirty="0">
                <a:solidFill>
                  <a:srgbClr val="000000"/>
                </a:solidFill>
                <a:effectLst/>
                <a:latin typeface="Open Sans"/>
              </a:rPr>
              <a:t>Destaca lo más importante de la noticia.</a:t>
            </a:r>
          </a:p>
          <a:p>
            <a:pPr algn="l"/>
            <a:r>
              <a:rPr lang="es-MX" sz="2000" b="1" i="0" dirty="0">
                <a:solidFill>
                  <a:srgbClr val="000000"/>
                </a:solidFill>
                <a:effectLst/>
                <a:latin typeface="Open Sans"/>
              </a:rPr>
              <a:t>La entrada</a:t>
            </a:r>
            <a:br>
              <a:rPr lang="es-MX" sz="2000" b="0" i="0" dirty="0">
                <a:solidFill>
                  <a:srgbClr val="000000"/>
                </a:solidFill>
                <a:effectLst/>
                <a:latin typeface="Open Sans"/>
              </a:rPr>
            </a:br>
            <a:r>
              <a:rPr lang="es-MX" sz="2000" b="0" i="0" dirty="0">
                <a:solidFill>
                  <a:srgbClr val="000000"/>
                </a:solidFill>
                <a:effectLst/>
                <a:latin typeface="Open Sans"/>
              </a:rPr>
              <a:t>Resume la noticia y responde a las preguntas básicas.</a:t>
            </a:r>
          </a:p>
          <a:p>
            <a:pPr algn="l"/>
            <a:r>
              <a:rPr lang="es-MX" sz="2000" b="1" i="0" dirty="0">
                <a:solidFill>
                  <a:srgbClr val="000000"/>
                </a:solidFill>
                <a:effectLst/>
                <a:latin typeface="Open Sans"/>
              </a:rPr>
              <a:t>El cuerpo</a:t>
            </a:r>
            <a:br>
              <a:rPr lang="es-MX" sz="2000" b="0" i="0" dirty="0">
                <a:solidFill>
                  <a:srgbClr val="000000"/>
                </a:solidFill>
                <a:effectLst/>
                <a:latin typeface="Open Sans"/>
              </a:rPr>
            </a:br>
            <a:r>
              <a:rPr lang="es-MX" sz="2000" b="0" i="0" dirty="0">
                <a:solidFill>
                  <a:srgbClr val="000000"/>
                </a:solidFill>
                <a:effectLst/>
                <a:latin typeface="Open Sans"/>
              </a:rPr>
              <a:t>Es el texto y narrará los acontecimientos en orden de importancia: primero lo más importante.</a:t>
            </a:r>
          </a:p>
          <a:p>
            <a:pPr algn="l"/>
            <a:endParaRPr lang="es-MX" b="0" i="0" dirty="0">
              <a:solidFill>
                <a:srgbClr val="000000"/>
              </a:solidFill>
              <a:effectLst/>
              <a:latin typeface="Open Sans"/>
            </a:endParaRPr>
          </a:p>
        </p:txBody>
      </p:sp>
      <p:sp>
        <p:nvSpPr>
          <p:cNvPr id="4" name="Elipse 3">
            <a:extLst>
              <a:ext uri="{FF2B5EF4-FFF2-40B4-BE49-F238E27FC236}">
                <a16:creationId xmlns:a16="http://schemas.microsoft.com/office/drawing/2014/main" id="{242A3FB2-4BE8-408A-84FA-2985AFAB7D50}"/>
              </a:ext>
            </a:extLst>
          </p:cNvPr>
          <p:cNvSpPr/>
          <p:nvPr/>
        </p:nvSpPr>
        <p:spPr>
          <a:xfrm>
            <a:off x="1763688" y="188640"/>
            <a:ext cx="540060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LA NOTICIA</a:t>
            </a:r>
          </a:p>
        </p:txBody>
      </p:sp>
    </p:spTree>
    <p:extLst>
      <p:ext uri="{BB962C8B-B14F-4D97-AF65-F5344CB8AC3E}">
        <p14:creationId xmlns:p14="http://schemas.microsoft.com/office/powerpoint/2010/main" val="277204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241FA04-DFE5-4E43-B7A3-67C647C55F0C}"/>
              </a:ext>
            </a:extLst>
          </p:cNvPr>
          <p:cNvSpPr/>
          <p:nvPr/>
        </p:nvSpPr>
        <p:spPr>
          <a:xfrm>
            <a:off x="-5680" y="-86164"/>
            <a:ext cx="331236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Desarrollo de la clase </a:t>
            </a:r>
          </a:p>
        </p:txBody>
      </p:sp>
      <p:sp>
        <p:nvSpPr>
          <p:cNvPr id="3" name="Rectángulo: esquinas redondeadas 2">
            <a:extLst>
              <a:ext uri="{FF2B5EF4-FFF2-40B4-BE49-F238E27FC236}">
                <a16:creationId xmlns:a16="http://schemas.microsoft.com/office/drawing/2014/main" id="{E781766D-EB9D-4975-8B54-0F5755FAAD67}"/>
              </a:ext>
            </a:extLst>
          </p:cNvPr>
          <p:cNvSpPr/>
          <p:nvPr/>
        </p:nvSpPr>
        <p:spPr>
          <a:xfrm>
            <a:off x="3918756" y="0"/>
            <a:ext cx="5225244" cy="697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 través de la siguiente noticia analizaremos la estructura y las preguntas  a las de debe responder</a:t>
            </a:r>
          </a:p>
        </p:txBody>
      </p:sp>
      <p:sp>
        <p:nvSpPr>
          <p:cNvPr id="4" name="Flecha: a la derecha 3">
            <a:extLst>
              <a:ext uri="{FF2B5EF4-FFF2-40B4-BE49-F238E27FC236}">
                <a16:creationId xmlns:a16="http://schemas.microsoft.com/office/drawing/2014/main" id="{488E3426-46C9-4C96-BD47-5FC6B2B687F1}"/>
              </a:ext>
            </a:extLst>
          </p:cNvPr>
          <p:cNvSpPr/>
          <p:nvPr/>
        </p:nvSpPr>
        <p:spPr>
          <a:xfrm>
            <a:off x="2694620" y="-36987"/>
            <a:ext cx="1224136"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Rectángulo: esquinas redondeadas 6">
            <a:extLst>
              <a:ext uri="{FF2B5EF4-FFF2-40B4-BE49-F238E27FC236}">
                <a16:creationId xmlns:a16="http://schemas.microsoft.com/office/drawing/2014/main" id="{B3D533F0-31CE-49DF-86A3-EE451FC2AB68}"/>
              </a:ext>
            </a:extLst>
          </p:cNvPr>
          <p:cNvSpPr/>
          <p:nvPr/>
        </p:nvSpPr>
        <p:spPr>
          <a:xfrm>
            <a:off x="125760" y="753210"/>
            <a:ext cx="8892480" cy="697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¿San Fernando avanzará a fase 3 de Preparación? Alcalde confía en que sea en "una o dos semanas"</a:t>
            </a:r>
          </a:p>
        </p:txBody>
      </p:sp>
      <p:sp>
        <p:nvSpPr>
          <p:cNvPr id="9" name="CuadroTexto 8">
            <a:extLst>
              <a:ext uri="{FF2B5EF4-FFF2-40B4-BE49-F238E27FC236}">
                <a16:creationId xmlns:a16="http://schemas.microsoft.com/office/drawing/2014/main" id="{B49AE96A-6D35-4D00-9660-A592E70B53E2}"/>
              </a:ext>
            </a:extLst>
          </p:cNvPr>
          <p:cNvSpPr txBox="1"/>
          <p:nvPr/>
        </p:nvSpPr>
        <p:spPr>
          <a:xfrm>
            <a:off x="683568" y="1420757"/>
            <a:ext cx="8064896" cy="369332"/>
          </a:xfrm>
          <a:prstGeom prst="rect">
            <a:avLst/>
          </a:prstGeom>
          <a:noFill/>
        </p:spPr>
        <p:txBody>
          <a:bodyPr wrap="square">
            <a:spAutoFit/>
          </a:bodyPr>
          <a:lstStyle/>
          <a:p>
            <a:r>
              <a:rPr lang="es-MX" b="0" i="1" dirty="0">
                <a:effectLst/>
                <a:latin typeface="Open Sans"/>
              </a:rPr>
              <a:t>Hasta hoy la capital de Colchagua tiene 24 casos activos de coronavirus.</a:t>
            </a:r>
            <a:endParaRPr lang="es-CL" dirty="0"/>
          </a:p>
        </p:txBody>
      </p:sp>
      <p:sp>
        <p:nvSpPr>
          <p:cNvPr id="11" name="CuadroTexto 10">
            <a:extLst>
              <a:ext uri="{FF2B5EF4-FFF2-40B4-BE49-F238E27FC236}">
                <a16:creationId xmlns:a16="http://schemas.microsoft.com/office/drawing/2014/main" id="{77847C78-FB96-4249-930A-F7EB770E6333}"/>
              </a:ext>
            </a:extLst>
          </p:cNvPr>
          <p:cNvSpPr txBox="1"/>
          <p:nvPr/>
        </p:nvSpPr>
        <p:spPr>
          <a:xfrm>
            <a:off x="-5680" y="1666713"/>
            <a:ext cx="9149680" cy="5478423"/>
          </a:xfrm>
          <a:prstGeom prst="rect">
            <a:avLst/>
          </a:prstGeom>
          <a:noFill/>
        </p:spPr>
        <p:txBody>
          <a:bodyPr wrap="square">
            <a:spAutoFit/>
          </a:bodyPr>
          <a:lstStyle/>
          <a:p>
            <a:pPr algn="l"/>
            <a:r>
              <a:rPr lang="es-MX" sz="1400" dirty="0">
                <a:latin typeface="Open Sans"/>
              </a:rPr>
              <a:t>E</a:t>
            </a:r>
            <a:r>
              <a:rPr lang="es-MX" sz="1400" b="0" i="0" dirty="0">
                <a:effectLst/>
                <a:latin typeface="Open Sans"/>
              </a:rPr>
              <a:t>s la segunda comuna de la región de O’Higgins con más casos activos de coronavirus, de acuerdo al reporte emitido desde el Ministerio de Salud este miércoles.</a:t>
            </a:r>
          </a:p>
          <a:p>
            <a:pPr algn="l"/>
            <a:r>
              <a:rPr lang="es-MX" sz="1400" b="0" i="0" dirty="0">
                <a:effectLst/>
                <a:latin typeface="Open Sans"/>
              </a:rPr>
              <a:t>Durante la semana pasada y esta, desde el Minsal hubo anuncios para todas las comunas de la región que estaban en cuarentena y transición, excepto para San Fernando que desde el pasado 18 de septiembre tuvo un retroceso a la llamada fase 2. En este sentido y ante la ausencia de noticias desde la cartera de salud para la capital provincial de Colchagua, el alcalde de la comuna, Luis Berwart, destacó que están teniendo una tendencia a la baja de casos.</a:t>
            </a:r>
          </a:p>
          <a:p>
            <a:pPr algn="l"/>
            <a:r>
              <a:rPr lang="es-MX" sz="1400" b="0" i="0" dirty="0">
                <a:effectLst/>
                <a:latin typeface="Open Sans"/>
              </a:rPr>
              <a:t>“Nosotros creemos que si la tendencia sigue a la baja, esperamos que dentro de una o dos semanas ya volvamos a estar en fase de Preparación. Entendemos que obviamente, como han ido a la baja el número de contagios y casos activos, nosotros anhelamos y esperamos que prontamente pasemos a la fase de Preparación”.</a:t>
            </a:r>
          </a:p>
          <a:p>
            <a:pPr algn="l"/>
            <a:r>
              <a:rPr lang="es-MX" sz="1400" b="0" i="0" dirty="0">
                <a:effectLst/>
                <a:latin typeface="Open Sans"/>
              </a:rPr>
              <a:t>El edil manifestó que su preocupación está enfocada en resguardar “la integridad” de las personas. “Lo importante aquí es también poder velar por la salud integral de nuestros vecinos y si seguimos en fase 2 tenemos que seguir esforzándonos como comunidad para que prontamente volvamos a fase 3. En ese sentido va a depender mucho del comportamiento de cada uno de los que viven en San Fernando”.</a:t>
            </a:r>
          </a:p>
          <a:p>
            <a:pPr algn="l"/>
            <a:r>
              <a:rPr lang="es-MX" sz="1400" b="0" i="0" dirty="0">
                <a:effectLst/>
                <a:latin typeface="Open Sans"/>
              </a:rPr>
              <a:t>En cuanto a que si ha tenido alguna comunicación con el ministro de Salud, Enrique Paris, para solicitar un avance de la comuna, Berwart explicó que es muy respetuoso de la decisión de las instituciones.</a:t>
            </a:r>
          </a:p>
          <a:p>
            <a:pPr algn="l"/>
            <a:r>
              <a:rPr lang="es-MX" sz="1400" b="0" i="0" dirty="0">
                <a:effectLst/>
                <a:latin typeface="Open Sans"/>
              </a:rPr>
              <a:t>“Muchas veces uno puede tratar de apurar o tratar de acelerar y yo, en ese sentido, creo que las decisiones que toma el Ministerio de Salud tendrán sus motivos, por lo cual uno a veces como autoridad puede estar de acuerdo o no, pero a mí lo que me interesa, independiente de las actividades económicas, de mantener los servicios y todo, es poder resguardar la salud de nuestros vecinos y, en ese sentido, nosotros vamos a seguir esperando”.</a:t>
            </a:r>
          </a:p>
          <a:p>
            <a:pPr algn="l"/>
            <a:r>
              <a:rPr lang="es-MX" sz="1400" b="0" i="0" dirty="0">
                <a:effectLst/>
                <a:latin typeface="Open Sans"/>
              </a:rPr>
              <a:t>Al ser consultado sobre las medidas adicionales que podría aplicar el municipio para mejorar los indicadores en la comuna, el edil precisó que “nosotros mantenemos las mismas medidas que hemos estado tomando. Hemos estado resguardando el ordenamiento del centro, estamos tratando de mejorar y también de evitar las aglomeraciones y siguiendo siempre el llamado del autocuidado que yo creo que es fundamental hoy día para que los casos de positivos disminuyan y poder pasar a etapa de Preparación”.</a:t>
            </a:r>
          </a:p>
        </p:txBody>
      </p:sp>
    </p:spTree>
    <p:extLst>
      <p:ext uri="{BB962C8B-B14F-4D97-AF65-F5344CB8AC3E}">
        <p14:creationId xmlns:p14="http://schemas.microsoft.com/office/powerpoint/2010/main" val="354183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6863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5C5338-8975-4F93-9C04-74BFB1D81544}"/>
              </a:ext>
            </a:extLst>
          </p:cNvPr>
          <p:cNvPicPr>
            <a:picLocks noChangeAspect="1"/>
          </p:cNvPicPr>
          <p:nvPr/>
        </p:nvPicPr>
        <p:blipFill rotWithShape="1">
          <a:blip r:embed="rId2"/>
          <a:srcRect b="8000"/>
          <a:stretch/>
        </p:blipFill>
        <p:spPr>
          <a:xfrm>
            <a:off x="0" y="0"/>
            <a:ext cx="9144000" cy="6858000"/>
          </a:xfrm>
          <a:prstGeom prst="rect">
            <a:avLst/>
          </a:prstGeom>
        </p:spPr>
      </p:pic>
    </p:spTree>
    <p:extLst>
      <p:ext uri="{BB962C8B-B14F-4D97-AF65-F5344CB8AC3E}">
        <p14:creationId xmlns:p14="http://schemas.microsoft.com/office/powerpoint/2010/main" val="308760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BD7BB2E-3899-47CE-8BDD-41C6BD61B0D2}"/>
              </a:ext>
            </a:extLst>
          </p:cNvPr>
          <p:cNvGraphicFramePr/>
          <p:nvPr>
            <p:extLst>
              <p:ext uri="{D42A27DB-BD31-4B8C-83A1-F6EECF244321}">
                <p14:modId xmlns:p14="http://schemas.microsoft.com/office/powerpoint/2010/main" val="17131418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5B47266A-C3E6-4B24-83EB-1B0902856455}"/>
              </a:ext>
            </a:extLst>
          </p:cNvPr>
          <p:cNvSpPr/>
          <p:nvPr/>
        </p:nvSpPr>
        <p:spPr>
          <a:xfrm>
            <a:off x="1043608" y="260648"/>
            <a:ext cx="76328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SEGÚN LA NOTICIA LEIDA EN CONJUNTO, RESPONDE LAS SIGUIENTES PREGUNTAS</a:t>
            </a:r>
          </a:p>
        </p:txBody>
      </p:sp>
    </p:spTree>
    <p:extLst>
      <p:ext uri="{BB962C8B-B14F-4D97-AF65-F5344CB8AC3E}">
        <p14:creationId xmlns:p14="http://schemas.microsoft.com/office/powerpoint/2010/main" val="122513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51BD59B-BE0F-4A22-A7FC-C7D0494641C0}"/>
              </a:ext>
            </a:extLst>
          </p:cNvPr>
          <p:cNvSpPr/>
          <p:nvPr/>
        </p:nvSpPr>
        <p:spPr>
          <a:xfrm>
            <a:off x="179512" y="260648"/>
            <a:ext cx="187220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  TRABAJAR</a:t>
            </a:r>
          </a:p>
        </p:txBody>
      </p:sp>
      <p:sp>
        <p:nvSpPr>
          <p:cNvPr id="3" name="Rectángulo: esquinas redondeadas 2">
            <a:extLst>
              <a:ext uri="{FF2B5EF4-FFF2-40B4-BE49-F238E27FC236}">
                <a16:creationId xmlns:a16="http://schemas.microsoft.com/office/drawing/2014/main" id="{C725BB6D-09CA-4C18-8D66-F927ADCAFD79}"/>
              </a:ext>
            </a:extLst>
          </p:cNvPr>
          <p:cNvSpPr/>
          <p:nvPr/>
        </p:nvSpPr>
        <p:spPr>
          <a:xfrm>
            <a:off x="2627784" y="260648"/>
            <a:ext cx="576064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PLANIFICAR: YO REDACTO UNA NOTICIA……. ORGANIZA LA INFORMACIÓN (crea una noticia a partir de la imagen)</a:t>
            </a:r>
          </a:p>
        </p:txBody>
      </p:sp>
      <p:pic>
        <p:nvPicPr>
          <p:cNvPr id="4" name="Imagen 3">
            <a:extLst>
              <a:ext uri="{FF2B5EF4-FFF2-40B4-BE49-F238E27FC236}">
                <a16:creationId xmlns:a16="http://schemas.microsoft.com/office/drawing/2014/main" id="{C54F1C2A-75E7-4DB5-BF73-6C6A4158E475}"/>
              </a:ext>
            </a:extLst>
          </p:cNvPr>
          <p:cNvPicPr>
            <a:picLocks noChangeAspect="1"/>
          </p:cNvPicPr>
          <p:nvPr/>
        </p:nvPicPr>
        <p:blipFill>
          <a:blip r:embed="rId2"/>
          <a:stretch>
            <a:fillRect/>
          </a:stretch>
        </p:blipFill>
        <p:spPr>
          <a:xfrm>
            <a:off x="2915816" y="2852936"/>
            <a:ext cx="3240360" cy="1814602"/>
          </a:xfrm>
          <a:prstGeom prst="rect">
            <a:avLst/>
          </a:prstGeom>
        </p:spPr>
      </p:pic>
      <p:sp>
        <p:nvSpPr>
          <p:cNvPr id="5" name="Rectángulo: esquinas redondeadas 4">
            <a:extLst>
              <a:ext uri="{FF2B5EF4-FFF2-40B4-BE49-F238E27FC236}">
                <a16:creationId xmlns:a16="http://schemas.microsoft.com/office/drawing/2014/main" id="{6559E089-9995-4018-93D6-2DACFB64A330}"/>
              </a:ext>
            </a:extLst>
          </p:cNvPr>
          <p:cNvSpPr/>
          <p:nvPr/>
        </p:nvSpPr>
        <p:spPr>
          <a:xfrm>
            <a:off x="179512" y="1412776"/>
            <a:ext cx="24482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FECHA Y LUGAR</a:t>
            </a:r>
          </a:p>
        </p:txBody>
      </p:sp>
      <p:sp>
        <p:nvSpPr>
          <p:cNvPr id="6" name="Rectángulo: esquinas redondeadas 5">
            <a:extLst>
              <a:ext uri="{FF2B5EF4-FFF2-40B4-BE49-F238E27FC236}">
                <a16:creationId xmlns:a16="http://schemas.microsoft.com/office/drawing/2014/main" id="{7EAE71E8-58DF-4DC6-9F50-42855EB55D71}"/>
              </a:ext>
            </a:extLst>
          </p:cNvPr>
          <p:cNvSpPr/>
          <p:nvPr/>
        </p:nvSpPr>
        <p:spPr>
          <a:xfrm>
            <a:off x="3199656" y="1355170"/>
            <a:ext cx="25202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TÍTULO</a:t>
            </a:r>
          </a:p>
        </p:txBody>
      </p:sp>
      <p:sp>
        <p:nvSpPr>
          <p:cNvPr id="7" name="Rectángulo: esquinas redondeadas 6">
            <a:extLst>
              <a:ext uri="{FF2B5EF4-FFF2-40B4-BE49-F238E27FC236}">
                <a16:creationId xmlns:a16="http://schemas.microsoft.com/office/drawing/2014/main" id="{5F863478-B896-48FB-A1EC-84B6AADBB27D}"/>
              </a:ext>
            </a:extLst>
          </p:cNvPr>
          <p:cNvSpPr/>
          <p:nvPr/>
        </p:nvSpPr>
        <p:spPr>
          <a:xfrm>
            <a:off x="6156176" y="1412776"/>
            <a:ext cx="25202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BAJADA DE TÍTULO</a:t>
            </a:r>
          </a:p>
        </p:txBody>
      </p:sp>
      <p:sp>
        <p:nvSpPr>
          <p:cNvPr id="8" name="Rectángulo: esquinas redondeadas 7">
            <a:extLst>
              <a:ext uri="{FF2B5EF4-FFF2-40B4-BE49-F238E27FC236}">
                <a16:creationId xmlns:a16="http://schemas.microsoft.com/office/drawing/2014/main" id="{1078F385-1A06-4F7F-B163-CF0A2C539FDA}"/>
              </a:ext>
            </a:extLst>
          </p:cNvPr>
          <p:cNvSpPr/>
          <p:nvPr/>
        </p:nvSpPr>
        <p:spPr>
          <a:xfrm>
            <a:off x="179512" y="2708920"/>
            <a:ext cx="24482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EPÍGRAFE O ANTETÍTULO </a:t>
            </a:r>
          </a:p>
        </p:txBody>
      </p:sp>
      <p:sp>
        <p:nvSpPr>
          <p:cNvPr id="9" name="Rectángulo: esquinas redondeadas 8">
            <a:extLst>
              <a:ext uri="{FF2B5EF4-FFF2-40B4-BE49-F238E27FC236}">
                <a16:creationId xmlns:a16="http://schemas.microsoft.com/office/drawing/2014/main" id="{48A05BE4-18A5-406E-9076-3A1DD0E2295A}"/>
              </a:ext>
            </a:extLst>
          </p:cNvPr>
          <p:cNvSpPr/>
          <p:nvPr/>
        </p:nvSpPr>
        <p:spPr>
          <a:xfrm>
            <a:off x="6444208" y="2613670"/>
            <a:ext cx="22322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LEAD O ENTRADILLA</a:t>
            </a:r>
          </a:p>
        </p:txBody>
      </p:sp>
      <p:sp>
        <p:nvSpPr>
          <p:cNvPr id="11" name="Rectángulo: esquinas redondeadas 10">
            <a:extLst>
              <a:ext uri="{FF2B5EF4-FFF2-40B4-BE49-F238E27FC236}">
                <a16:creationId xmlns:a16="http://schemas.microsoft.com/office/drawing/2014/main" id="{F7677363-5602-4C82-A7EB-06E2D7448DBE}"/>
              </a:ext>
            </a:extLst>
          </p:cNvPr>
          <p:cNvSpPr/>
          <p:nvPr/>
        </p:nvSpPr>
        <p:spPr>
          <a:xfrm>
            <a:off x="683568" y="4365104"/>
            <a:ext cx="18002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¿Qué ?</a:t>
            </a:r>
          </a:p>
        </p:txBody>
      </p:sp>
      <p:sp>
        <p:nvSpPr>
          <p:cNvPr id="12" name="Rectángulo: esquinas redondeadas 11">
            <a:extLst>
              <a:ext uri="{FF2B5EF4-FFF2-40B4-BE49-F238E27FC236}">
                <a16:creationId xmlns:a16="http://schemas.microsoft.com/office/drawing/2014/main" id="{8E8EAE09-B9DA-4088-8088-BF607701807D}"/>
              </a:ext>
            </a:extLst>
          </p:cNvPr>
          <p:cNvSpPr/>
          <p:nvPr/>
        </p:nvSpPr>
        <p:spPr>
          <a:xfrm>
            <a:off x="683568" y="5589240"/>
            <a:ext cx="22322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¿CÓMO?</a:t>
            </a:r>
          </a:p>
        </p:txBody>
      </p:sp>
      <p:sp>
        <p:nvSpPr>
          <p:cNvPr id="13" name="Rectángulo: esquinas redondeadas 12">
            <a:extLst>
              <a:ext uri="{FF2B5EF4-FFF2-40B4-BE49-F238E27FC236}">
                <a16:creationId xmlns:a16="http://schemas.microsoft.com/office/drawing/2014/main" id="{2492F3B5-AD08-4293-BC99-547566A2E71D}"/>
              </a:ext>
            </a:extLst>
          </p:cNvPr>
          <p:cNvSpPr/>
          <p:nvPr/>
        </p:nvSpPr>
        <p:spPr>
          <a:xfrm>
            <a:off x="3779912" y="5085184"/>
            <a:ext cx="18722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¿CUÁNDO?</a:t>
            </a:r>
          </a:p>
        </p:txBody>
      </p:sp>
      <p:sp>
        <p:nvSpPr>
          <p:cNvPr id="14" name="Rectángulo: esquinas redondeadas 13">
            <a:extLst>
              <a:ext uri="{FF2B5EF4-FFF2-40B4-BE49-F238E27FC236}">
                <a16:creationId xmlns:a16="http://schemas.microsoft.com/office/drawing/2014/main" id="{EBB3D1BB-BAA8-4EEA-9D51-16B0A0133461}"/>
              </a:ext>
            </a:extLst>
          </p:cNvPr>
          <p:cNvSpPr/>
          <p:nvPr/>
        </p:nvSpPr>
        <p:spPr>
          <a:xfrm>
            <a:off x="6768244" y="4845918"/>
            <a:ext cx="18002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¿Dónde ?</a:t>
            </a:r>
          </a:p>
        </p:txBody>
      </p:sp>
      <p:sp>
        <p:nvSpPr>
          <p:cNvPr id="15" name="Rectángulo: esquinas redondeadas 14">
            <a:extLst>
              <a:ext uri="{FF2B5EF4-FFF2-40B4-BE49-F238E27FC236}">
                <a16:creationId xmlns:a16="http://schemas.microsoft.com/office/drawing/2014/main" id="{17F66C90-7B92-4C4A-AC82-2F590B882D52}"/>
              </a:ext>
            </a:extLst>
          </p:cNvPr>
          <p:cNvSpPr/>
          <p:nvPr/>
        </p:nvSpPr>
        <p:spPr>
          <a:xfrm>
            <a:off x="6444208" y="5805264"/>
            <a:ext cx="230425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¿POR QUÉ?</a:t>
            </a:r>
          </a:p>
        </p:txBody>
      </p:sp>
      <p:sp>
        <p:nvSpPr>
          <p:cNvPr id="16" name="Rectángulo: esquinas redondeadas 15">
            <a:extLst>
              <a:ext uri="{FF2B5EF4-FFF2-40B4-BE49-F238E27FC236}">
                <a16:creationId xmlns:a16="http://schemas.microsoft.com/office/drawing/2014/main" id="{65BF975E-3DC4-4667-A0A0-A829A8F2DC15}"/>
              </a:ext>
            </a:extLst>
          </p:cNvPr>
          <p:cNvSpPr/>
          <p:nvPr/>
        </p:nvSpPr>
        <p:spPr>
          <a:xfrm>
            <a:off x="6372200" y="3573016"/>
            <a:ext cx="201622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CUERPO DE LA NOTICIA</a:t>
            </a:r>
          </a:p>
        </p:txBody>
      </p:sp>
      <p:cxnSp>
        <p:nvCxnSpPr>
          <p:cNvPr id="18" name="Conector recto de flecha 17">
            <a:extLst>
              <a:ext uri="{FF2B5EF4-FFF2-40B4-BE49-F238E27FC236}">
                <a16:creationId xmlns:a16="http://schemas.microsoft.com/office/drawing/2014/main" id="{F0921077-9075-4211-8472-588AD942DA7F}"/>
              </a:ext>
            </a:extLst>
          </p:cNvPr>
          <p:cNvCxnSpPr/>
          <p:nvPr/>
        </p:nvCxnSpPr>
        <p:spPr>
          <a:xfrm>
            <a:off x="2483768" y="2132856"/>
            <a:ext cx="882098"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123C62AD-3A17-44C7-BF7C-C930997D3D59}"/>
              </a:ext>
            </a:extLst>
          </p:cNvPr>
          <p:cNvCxnSpPr/>
          <p:nvPr/>
        </p:nvCxnSpPr>
        <p:spPr>
          <a:xfrm>
            <a:off x="4283968" y="2075250"/>
            <a:ext cx="0" cy="9361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DD827B39-1D5D-4B00-BF3A-C001F0F95F8A}"/>
              </a:ext>
            </a:extLst>
          </p:cNvPr>
          <p:cNvPicPr>
            <a:picLocks noChangeAspect="1"/>
          </p:cNvPicPr>
          <p:nvPr/>
        </p:nvPicPr>
        <p:blipFill>
          <a:blip r:embed="rId3"/>
          <a:stretch>
            <a:fillRect/>
          </a:stretch>
        </p:blipFill>
        <p:spPr>
          <a:xfrm rot="2965850" flipH="1">
            <a:off x="5914996" y="2222260"/>
            <a:ext cx="45719" cy="1097375"/>
          </a:xfrm>
          <a:prstGeom prst="rect">
            <a:avLst/>
          </a:prstGeom>
        </p:spPr>
      </p:pic>
    </p:spTree>
    <p:extLst>
      <p:ext uri="{BB962C8B-B14F-4D97-AF65-F5344CB8AC3E}">
        <p14:creationId xmlns:p14="http://schemas.microsoft.com/office/powerpoint/2010/main" val="3367555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C3CE4449-9015-4665-9F79-FA760AE0733C}"/>
              </a:ext>
            </a:extLst>
          </p:cNvPr>
          <p:cNvSpPr/>
          <p:nvPr/>
        </p:nvSpPr>
        <p:spPr>
          <a:xfrm>
            <a:off x="755576" y="1052736"/>
            <a:ext cx="7632848"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b="1" dirty="0"/>
              <a:t>ES HORA DE TRABAJAR, TIENES UNOS MINITOS PARA REALIZARLA. </a:t>
            </a:r>
          </a:p>
          <a:p>
            <a:pPr algn="ctr"/>
            <a:r>
              <a:rPr lang="es-CL" sz="4400" b="1" dirty="0"/>
              <a:t>LUEGO DEBES PRESENTAR A LA PROFESORA Y CURSO TU CREACIÓN … LA NOTICIA ….</a:t>
            </a:r>
          </a:p>
        </p:txBody>
      </p:sp>
    </p:spTree>
    <p:extLst>
      <p:ext uri="{BB962C8B-B14F-4D97-AF65-F5344CB8AC3E}">
        <p14:creationId xmlns:p14="http://schemas.microsoft.com/office/powerpoint/2010/main" val="4262911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5AC0DA0-3330-4264-889C-F9B8428EBDDB}"/>
              </a:ext>
            </a:extLst>
          </p:cNvPr>
          <p:cNvSpPr/>
          <p:nvPr/>
        </p:nvSpPr>
        <p:spPr>
          <a:xfrm>
            <a:off x="1187624" y="260648"/>
            <a:ext cx="691276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TICKET DE SALIDA SEMANA 33, </a:t>
            </a:r>
          </a:p>
          <a:p>
            <a:pPr algn="ctr"/>
            <a:r>
              <a:rPr lang="es-CL" dirty="0"/>
              <a:t>ENVIAR A estrella.Letelier@colegio-jeanpiaget.cl</a:t>
            </a:r>
          </a:p>
        </p:txBody>
      </p:sp>
      <p:graphicFrame>
        <p:nvGraphicFramePr>
          <p:cNvPr id="3" name="Diagrama 2">
            <a:extLst>
              <a:ext uri="{FF2B5EF4-FFF2-40B4-BE49-F238E27FC236}">
                <a16:creationId xmlns:a16="http://schemas.microsoft.com/office/drawing/2014/main" id="{069BAE7A-5BF6-4F48-B5C2-D5AB62C9BA34}"/>
              </a:ext>
            </a:extLst>
          </p:cNvPr>
          <p:cNvGraphicFramePr/>
          <p:nvPr>
            <p:extLst>
              <p:ext uri="{D42A27DB-BD31-4B8C-83A1-F6EECF244321}">
                <p14:modId xmlns:p14="http://schemas.microsoft.com/office/powerpoint/2010/main" val="167174397"/>
              </p:ext>
            </p:extLst>
          </p:nvPr>
        </p:nvGraphicFramePr>
        <p:xfrm>
          <a:off x="395536" y="1412776"/>
          <a:ext cx="835292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658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1CC78EA-98B8-4008-A290-53A4987E79C5}"/>
              </a:ext>
            </a:extLst>
          </p:cNvPr>
          <p:cNvSpPr/>
          <p:nvPr/>
        </p:nvSpPr>
        <p:spPr>
          <a:xfrm>
            <a:off x="179512" y="0"/>
            <a:ext cx="5400600" cy="3717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Enviar al correo todo lo que la tía Estrella te pida, en cuanto a tareas o ticket de salida…. SON USTEDES UN AMORS!!!!</a:t>
            </a:r>
          </a:p>
          <a:p>
            <a:pPr algn="ctr"/>
            <a:r>
              <a:rPr lang="es-CL" sz="2800" dirty="0"/>
              <a:t>Y RECUERDA, NOS VOLVEMOS A VER LA PRÓXIMA SEMANA EN EL MISMO CANAL, A LA MISMA HORA Y LA MISMA SINTONÍA…</a:t>
            </a:r>
          </a:p>
        </p:txBody>
      </p:sp>
      <p:pic>
        <p:nvPicPr>
          <p:cNvPr id="3" name="Imagen 2">
            <a:extLst>
              <a:ext uri="{FF2B5EF4-FFF2-40B4-BE49-F238E27FC236}">
                <a16:creationId xmlns:a16="http://schemas.microsoft.com/office/drawing/2014/main" id="{0D90C8F5-D1B9-4399-972F-059B689D8693}"/>
              </a:ext>
            </a:extLst>
          </p:cNvPr>
          <p:cNvPicPr>
            <a:picLocks noChangeAspect="1"/>
          </p:cNvPicPr>
          <p:nvPr/>
        </p:nvPicPr>
        <p:blipFill>
          <a:blip r:embed="rId2"/>
          <a:stretch>
            <a:fillRect/>
          </a:stretch>
        </p:blipFill>
        <p:spPr>
          <a:xfrm>
            <a:off x="5796136" y="476672"/>
            <a:ext cx="3130517" cy="2736304"/>
          </a:xfrm>
          <a:prstGeom prst="rect">
            <a:avLst/>
          </a:prstGeom>
        </p:spPr>
      </p:pic>
      <p:sp>
        <p:nvSpPr>
          <p:cNvPr id="4" name="Globo: flecha hacia arriba 3">
            <a:extLst>
              <a:ext uri="{FF2B5EF4-FFF2-40B4-BE49-F238E27FC236}">
                <a16:creationId xmlns:a16="http://schemas.microsoft.com/office/drawing/2014/main" id="{D4CA472C-6D02-4D29-A90E-B00D03743456}"/>
              </a:ext>
            </a:extLst>
          </p:cNvPr>
          <p:cNvSpPr/>
          <p:nvPr/>
        </p:nvSpPr>
        <p:spPr>
          <a:xfrm>
            <a:off x="3707904" y="3683868"/>
            <a:ext cx="4932548" cy="317413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SI NO REALIZAS LAS ACTIVIDADES TE SEGUIRÁN LOS  ESPIRITUS CHOCARREROS</a:t>
            </a:r>
          </a:p>
        </p:txBody>
      </p:sp>
      <p:pic>
        <p:nvPicPr>
          <p:cNvPr id="5" name="Imagen 4">
            <a:extLst>
              <a:ext uri="{FF2B5EF4-FFF2-40B4-BE49-F238E27FC236}">
                <a16:creationId xmlns:a16="http://schemas.microsoft.com/office/drawing/2014/main" id="{3BCBDF2B-4C37-4D98-AA69-337666091FA4}"/>
              </a:ext>
            </a:extLst>
          </p:cNvPr>
          <p:cNvPicPr>
            <a:picLocks noChangeAspect="1"/>
          </p:cNvPicPr>
          <p:nvPr/>
        </p:nvPicPr>
        <p:blipFill>
          <a:blip r:embed="rId3"/>
          <a:stretch>
            <a:fillRect/>
          </a:stretch>
        </p:blipFill>
        <p:spPr>
          <a:xfrm>
            <a:off x="179512" y="4509120"/>
            <a:ext cx="3223778" cy="2176264"/>
          </a:xfrm>
          <a:prstGeom prst="rect">
            <a:avLst/>
          </a:prstGeom>
        </p:spPr>
      </p:pic>
    </p:spTree>
    <p:extLst>
      <p:ext uri="{BB962C8B-B14F-4D97-AF65-F5344CB8AC3E}">
        <p14:creationId xmlns:p14="http://schemas.microsoft.com/office/powerpoint/2010/main" val="248269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11025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223B44-27BD-4606-AB06-8E5E84986A35}"/>
              </a:ext>
            </a:extLst>
          </p:cNvPr>
          <p:cNvPicPr>
            <a:picLocks noChangeAspect="1"/>
          </p:cNvPicPr>
          <p:nvPr/>
        </p:nvPicPr>
        <p:blipFill>
          <a:blip r:embed="rId2"/>
          <a:stretch>
            <a:fillRect/>
          </a:stretch>
        </p:blipFill>
        <p:spPr>
          <a:xfrm>
            <a:off x="0" y="19109"/>
            <a:ext cx="9273207" cy="6799611"/>
          </a:xfrm>
          <a:prstGeom prst="rect">
            <a:avLst/>
          </a:prstGeom>
        </p:spPr>
      </p:pic>
      <p:sp>
        <p:nvSpPr>
          <p:cNvPr id="9" name="CuadroTexto 8">
            <a:extLst>
              <a:ext uri="{FF2B5EF4-FFF2-40B4-BE49-F238E27FC236}">
                <a16:creationId xmlns:a16="http://schemas.microsoft.com/office/drawing/2014/main" id="{2474F73E-6D41-47F6-B039-F222A65716ED}"/>
              </a:ext>
            </a:extLst>
          </p:cNvPr>
          <p:cNvSpPr txBox="1"/>
          <p:nvPr/>
        </p:nvSpPr>
        <p:spPr>
          <a:xfrm>
            <a:off x="755576" y="692696"/>
            <a:ext cx="2207079" cy="954107"/>
          </a:xfrm>
          <a:prstGeom prst="rect">
            <a:avLst/>
          </a:prstGeom>
          <a:noFill/>
        </p:spPr>
        <p:txBody>
          <a:bodyPr wrap="none" rtlCol="0">
            <a:spAutoFit/>
          </a:bodyPr>
          <a:lstStyle/>
          <a:p>
            <a:pPr algn="ctr"/>
            <a:r>
              <a:rPr lang="es-CL" sz="2800" b="1" dirty="0"/>
              <a:t>OBJETIVO DE </a:t>
            </a:r>
          </a:p>
          <a:p>
            <a:pPr algn="ctr"/>
            <a:r>
              <a:rPr lang="es-CL" sz="2800" b="1" dirty="0"/>
              <a:t>LA CLASE</a:t>
            </a:r>
          </a:p>
        </p:txBody>
      </p:sp>
      <p:sp>
        <p:nvSpPr>
          <p:cNvPr id="3" name="CuadroTexto 2">
            <a:extLst>
              <a:ext uri="{FF2B5EF4-FFF2-40B4-BE49-F238E27FC236}">
                <a16:creationId xmlns:a16="http://schemas.microsoft.com/office/drawing/2014/main" id="{568DE759-9EFA-4FE4-A5C9-9BD635AD6BEC}"/>
              </a:ext>
            </a:extLst>
          </p:cNvPr>
          <p:cNvSpPr txBox="1"/>
          <p:nvPr/>
        </p:nvSpPr>
        <p:spPr>
          <a:xfrm>
            <a:off x="2627784" y="5744591"/>
            <a:ext cx="4536504" cy="369332"/>
          </a:xfrm>
          <a:prstGeom prst="rect">
            <a:avLst/>
          </a:prstGeom>
          <a:noFill/>
        </p:spPr>
        <p:txBody>
          <a:bodyPr wrap="square" rtlCol="0">
            <a:spAutoFit/>
          </a:bodyPr>
          <a:lstStyle/>
          <a:p>
            <a:r>
              <a:rPr lang="es-CL" dirty="0"/>
              <a:t>RETROALIMENTAR EVALUACIÓN REALIZADA</a:t>
            </a:r>
          </a:p>
        </p:txBody>
      </p:sp>
      <p:sp>
        <p:nvSpPr>
          <p:cNvPr id="8" name="CuadroTexto 7">
            <a:extLst>
              <a:ext uri="{FF2B5EF4-FFF2-40B4-BE49-F238E27FC236}">
                <a16:creationId xmlns:a16="http://schemas.microsoft.com/office/drawing/2014/main" id="{623FBAA2-7815-4537-99F3-0349068150A2}"/>
              </a:ext>
            </a:extLst>
          </p:cNvPr>
          <p:cNvSpPr txBox="1"/>
          <p:nvPr/>
        </p:nvSpPr>
        <p:spPr>
          <a:xfrm>
            <a:off x="5323670" y="569584"/>
            <a:ext cx="3681235" cy="1200329"/>
          </a:xfrm>
          <a:prstGeom prst="rect">
            <a:avLst/>
          </a:prstGeom>
          <a:noFill/>
        </p:spPr>
        <p:txBody>
          <a:bodyPr wrap="square">
            <a:spAutoFit/>
          </a:bodyPr>
          <a:lstStyle/>
          <a:p>
            <a:r>
              <a:rPr lang="es-MX" dirty="0"/>
              <a:t>INDICADORES Relacionan situaciones de la vida cotidiana con personajes o acciones de los textos leídos en clases o independientemente</a:t>
            </a:r>
          </a:p>
        </p:txBody>
      </p:sp>
    </p:spTree>
    <p:extLst>
      <p:ext uri="{BB962C8B-B14F-4D97-AF65-F5344CB8AC3E}">
        <p14:creationId xmlns:p14="http://schemas.microsoft.com/office/powerpoint/2010/main" val="189915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72404-6D97-4B45-9A6D-4746CEF5BD82}"/>
              </a:ext>
            </a:extLst>
          </p:cNvPr>
          <p:cNvSpPr>
            <a:spLocks noGrp="1"/>
          </p:cNvSpPr>
          <p:nvPr>
            <p:ph type="title"/>
          </p:nvPr>
        </p:nvSpPr>
        <p:spPr/>
        <p:txBody>
          <a:bodyPr>
            <a:normAutofit fontScale="90000"/>
          </a:bodyPr>
          <a:lstStyle/>
          <a:p>
            <a:r>
              <a:rPr lang="es-CL" dirty="0"/>
              <a:t>Cantidad de respuestas con aciertos y errores</a:t>
            </a:r>
          </a:p>
        </p:txBody>
      </p:sp>
      <p:graphicFrame>
        <p:nvGraphicFramePr>
          <p:cNvPr id="3" name="Diagrama 2">
            <a:extLst>
              <a:ext uri="{FF2B5EF4-FFF2-40B4-BE49-F238E27FC236}">
                <a16:creationId xmlns:a16="http://schemas.microsoft.com/office/drawing/2014/main" id="{50CD2506-AEFC-4026-A98D-EC242D908601}"/>
              </a:ext>
            </a:extLst>
          </p:cNvPr>
          <p:cNvGraphicFramePr/>
          <p:nvPr>
            <p:extLst>
              <p:ext uri="{D42A27DB-BD31-4B8C-83A1-F6EECF244321}">
                <p14:modId xmlns:p14="http://schemas.microsoft.com/office/powerpoint/2010/main" val="3926235717"/>
              </p:ext>
            </p:extLst>
          </p:nvPr>
        </p:nvGraphicFramePr>
        <p:xfrm>
          <a:off x="0" y="1417638"/>
          <a:ext cx="9144000"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E5213FB-0413-4936-94B9-D69DB53697B3}"/>
              </a:ext>
            </a:extLst>
          </p:cNvPr>
          <p:cNvPicPr>
            <a:picLocks noChangeAspect="1"/>
          </p:cNvPicPr>
          <p:nvPr/>
        </p:nvPicPr>
        <p:blipFill>
          <a:blip r:embed="rId7"/>
          <a:stretch>
            <a:fillRect/>
          </a:stretch>
        </p:blipFill>
        <p:spPr>
          <a:xfrm>
            <a:off x="251520" y="814546"/>
            <a:ext cx="1378496" cy="1206184"/>
          </a:xfrm>
          <a:prstGeom prst="rect">
            <a:avLst/>
          </a:prstGeom>
        </p:spPr>
      </p:pic>
      <p:pic>
        <p:nvPicPr>
          <p:cNvPr id="7" name="Imagen 6">
            <a:extLst>
              <a:ext uri="{FF2B5EF4-FFF2-40B4-BE49-F238E27FC236}">
                <a16:creationId xmlns:a16="http://schemas.microsoft.com/office/drawing/2014/main" id="{1E2554C4-C836-4A0B-BEA2-417E8CA78273}"/>
              </a:ext>
            </a:extLst>
          </p:cNvPr>
          <p:cNvPicPr>
            <a:picLocks noChangeAspect="1"/>
          </p:cNvPicPr>
          <p:nvPr/>
        </p:nvPicPr>
        <p:blipFill>
          <a:blip r:embed="rId8"/>
          <a:stretch>
            <a:fillRect/>
          </a:stretch>
        </p:blipFill>
        <p:spPr>
          <a:xfrm>
            <a:off x="6516216" y="814546"/>
            <a:ext cx="1377815" cy="1201016"/>
          </a:xfrm>
          <a:prstGeom prst="rect">
            <a:avLst/>
          </a:prstGeom>
        </p:spPr>
      </p:pic>
    </p:spTree>
    <p:extLst>
      <p:ext uri="{BB962C8B-B14F-4D97-AF65-F5344CB8AC3E}">
        <p14:creationId xmlns:p14="http://schemas.microsoft.com/office/powerpoint/2010/main" val="382649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72404-6D97-4B45-9A6D-4746CEF5BD82}"/>
              </a:ext>
            </a:extLst>
          </p:cNvPr>
          <p:cNvSpPr>
            <a:spLocks noGrp="1"/>
          </p:cNvSpPr>
          <p:nvPr>
            <p:ph type="title"/>
          </p:nvPr>
        </p:nvSpPr>
        <p:spPr/>
        <p:txBody>
          <a:bodyPr>
            <a:normAutofit fontScale="90000"/>
          </a:bodyPr>
          <a:lstStyle/>
          <a:p>
            <a:r>
              <a:rPr lang="es-CL" dirty="0"/>
              <a:t>Cantidad de respuestas con aciertos y errores</a:t>
            </a:r>
          </a:p>
        </p:txBody>
      </p:sp>
      <p:pic>
        <p:nvPicPr>
          <p:cNvPr id="5" name="Imagen 4">
            <a:extLst>
              <a:ext uri="{FF2B5EF4-FFF2-40B4-BE49-F238E27FC236}">
                <a16:creationId xmlns:a16="http://schemas.microsoft.com/office/drawing/2014/main" id="{2E5213FB-0413-4936-94B9-D69DB53697B3}"/>
              </a:ext>
            </a:extLst>
          </p:cNvPr>
          <p:cNvPicPr>
            <a:picLocks noChangeAspect="1"/>
          </p:cNvPicPr>
          <p:nvPr/>
        </p:nvPicPr>
        <p:blipFill>
          <a:blip r:embed="rId2"/>
          <a:stretch>
            <a:fillRect/>
          </a:stretch>
        </p:blipFill>
        <p:spPr>
          <a:xfrm>
            <a:off x="323528" y="5515850"/>
            <a:ext cx="1378496" cy="1206184"/>
          </a:xfrm>
          <a:prstGeom prst="rect">
            <a:avLst/>
          </a:prstGeom>
        </p:spPr>
      </p:pic>
      <p:pic>
        <p:nvPicPr>
          <p:cNvPr id="7" name="Imagen 6">
            <a:extLst>
              <a:ext uri="{FF2B5EF4-FFF2-40B4-BE49-F238E27FC236}">
                <a16:creationId xmlns:a16="http://schemas.microsoft.com/office/drawing/2014/main" id="{1E2554C4-C836-4A0B-BEA2-417E8CA78273}"/>
              </a:ext>
            </a:extLst>
          </p:cNvPr>
          <p:cNvPicPr>
            <a:picLocks noChangeAspect="1"/>
          </p:cNvPicPr>
          <p:nvPr/>
        </p:nvPicPr>
        <p:blipFill>
          <a:blip r:embed="rId3"/>
          <a:stretch>
            <a:fillRect/>
          </a:stretch>
        </p:blipFill>
        <p:spPr>
          <a:xfrm>
            <a:off x="7092280" y="5301208"/>
            <a:ext cx="1377815" cy="1201016"/>
          </a:xfrm>
          <a:prstGeom prst="rect">
            <a:avLst/>
          </a:prstGeom>
        </p:spPr>
      </p:pic>
      <p:graphicFrame>
        <p:nvGraphicFramePr>
          <p:cNvPr id="4" name="Diagrama 3">
            <a:extLst>
              <a:ext uri="{FF2B5EF4-FFF2-40B4-BE49-F238E27FC236}">
                <a16:creationId xmlns:a16="http://schemas.microsoft.com/office/drawing/2014/main" id="{8646D7F1-80AD-4F0F-A118-A4FDA8568B80}"/>
              </a:ext>
            </a:extLst>
          </p:cNvPr>
          <p:cNvGraphicFramePr/>
          <p:nvPr>
            <p:extLst>
              <p:ext uri="{D42A27DB-BD31-4B8C-83A1-F6EECF244321}">
                <p14:modId xmlns:p14="http://schemas.microsoft.com/office/powerpoint/2010/main" val="351920876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798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0ACF2-94C7-47E2-8039-62B9A4DADEB5}"/>
              </a:ext>
            </a:extLst>
          </p:cNvPr>
          <p:cNvSpPr>
            <a:spLocks noGrp="1"/>
          </p:cNvSpPr>
          <p:nvPr>
            <p:ph type="title"/>
          </p:nvPr>
        </p:nvSpPr>
        <p:spPr>
          <a:xfrm>
            <a:off x="457200" y="274638"/>
            <a:ext cx="8579296" cy="562074"/>
          </a:xfrm>
        </p:spPr>
        <p:txBody>
          <a:bodyPr>
            <a:normAutofit/>
          </a:bodyPr>
          <a:lstStyle/>
          <a:p>
            <a:r>
              <a:rPr lang="es-MX" sz="2800" b="0" i="0" dirty="0">
                <a:solidFill>
                  <a:srgbClr val="202124"/>
                </a:solidFill>
                <a:effectLst/>
                <a:latin typeface="Google Sans"/>
              </a:rPr>
              <a:t>Lee el siguiente afiche y contesta las preguntas 1 y 2</a:t>
            </a:r>
            <a:endParaRPr lang="es-CL" sz="2800" dirty="0"/>
          </a:p>
        </p:txBody>
      </p:sp>
      <p:pic>
        <p:nvPicPr>
          <p:cNvPr id="3" name="Imagen 2">
            <a:extLst>
              <a:ext uri="{FF2B5EF4-FFF2-40B4-BE49-F238E27FC236}">
                <a16:creationId xmlns:a16="http://schemas.microsoft.com/office/drawing/2014/main" id="{CE2AB8B5-903B-497E-BBEB-39548B2D255D}"/>
              </a:ext>
            </a:extLst>
          </p:cNvPr>
          <p:cNvPicPr>
            <a:picLocks noChangeAspect="1"/>
          </p:cNvPicPr>
          <p:nvPr/>
        </p:nvPicPr>
        <p:blipFill>
          <a:blip r:embed="rId2"/>
          <a:stretch>
            <a:fillRect/>
          </a:stretch>
        </p:blipFill>
        <p:spPr>
          <a:xfrm>
            <a:off x="539552" y="1114424"/>
            <a:ext cx="8280920" cy="5435227"/>
          </a:xfrm>
          <a:prstGeom prst="rect">
            <a:avLst/>
          </a:prstGeom>
        </p:spPr>
      </p:pic>
    </p:spTree>
    <p:extLst>
      <p:ext uri="{BB962C8B-B14F-4D97-AF65-F5344CB8AC3E}">
        <p14:creationId xmlns:p14="http://schemas.microsoft.com/office/powerpoint/2010/main" val="303638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C704F465-25E2-4410-BE08-5124E869251A}"/>
              </a:ext>
            </a:extLst>
          </p:cNvPr>
          <p:cNvSpPr>
            <a:spLocks noGrp="1"/>
          </p:cNvSpPr>
          <p:nvPr>
            <p:ph type="title"/>
          </p:nvPr>
        </p:nvSpPr>
        <p:spPr>
          <a:xfrm>
            <a:off x="785460" y="759805"/>
            <a:ext cx="7729890" cy="1325563"/>
          </a:xfrm>
        </p:spPr>
        <p:txBody>
          <a:bodyPr vert="horz" lIns="91440" tIns="45720" rIns="91440" bIns="45720" rtlCol="0" anchor="ctr">
            <a:normAutofit/>
          </a:bodyPr>
          <a:lstStyle/>
          <a:p>
            <a:pPr algn="l">
              <a:lnSpc>
                <a:spcPct val="90000"/>
              </a:lnSpc>
            </a:pPr>
            <a:r>
              <a:rPr lang="en-US" sz="3500">
                <a:solidFill>
                  <a:srgbClr val="FFFFFF"/>
                </a:solidFill>
              </a:rPr>
              <a:t>¿Cuál es el objetivo de este afiche? </a:t>
            </a:r>
          </a:p>
        </p:txBody>
      </p:sp>
      <p:sp>
        <p:nvSpPr>
          <p:cNvPr id="6" name="CuadroTexto 5">
            <a:extLst>
              <a:ext uri="{FF2B5EF4-FFF2-40B4-BE49-F238E27FC236}">
                <a16:creationId xmlns:a16="http://schemas.microsoft.com/office/drawing/2014/main" id="{EE829999-39EE-4BC2-80F4-318F59E5333B}"/>
              </a:ext>
            </a:extLst>
          </p:cNvPr>
          <p:cNvSpPr txBox="1"/>
          <p:nvPr/>
        </p:nvSpPr>
        <p:spPr>
          <a:xfrm>
            <a:off x="1068678" y="2494450"/>
            <a:ext cx="3040158" cy="3563159"/>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baseline="0" noProof="0">
                <a:ln>
                  <a:noFill/>
                </a:ln>
                <a:effectLst/>
                <a:uLnTx/>
                <a:uFillTx/>
              </a:rPr>
              <a:t>A) Fomentar la lectura infantil.</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baseline="0" noProof="0">
                <a:ln>
                  <a:noFill/>
                </a:ln>
                <a:effectLst/>
                <a:uLnTx/>
                <a:uFillTx/>
              </a:rPr>
              <a:t> B) Promocionar la feria del libro.</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baseline="0" noProof="0">
                <a:ln>
                  <a:noFill/>
                </a:ln>
                <a:effectLst/>
                <a:uLnTx/>
                <a:uFillTx/>
              </a:rPr>
              <a:t>C) Promover la compra de libros.</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100" b="0" i="0" u="none" strike="noStrike" cap="none" spc="0" normalizeH="0" baseline="0" noProof="0">
                <a:ln>
                  <a:noFill/>
                </a:ln>
                <a:effectLst/>
                <a:uLnTx/>
                <a:uFillTx/>
              </a:rPr>
              <a:t>D) Apoyar la comprensión lectora</a:t>
            </a:r>
            <a:endParaRPr lang="en-US" sz="2100"/>
          </a:p>
        </p:txBody>
      </p:sp>
      <p:pic>
        <p:nvPicPr>
          <p:cNvPr id="4" name="Imagen 3">
            <a:extLst>
              <a:ext uri="{FF2B5EF4-FFF2-40B4-BE49-F238E27FC236}">
                <a16:creationId xmlns:a16="http://schemas.microsoft.com/office/drawing/2014/main" id="{BD00F3CD-DEDE-4C52-8550-9784A8B08093}"/>
              </a:ext>
            </a:extLst>
          </p:cNvPr>
          <p:cNvPicPr>
            <a:picLocks noChangeAspect="1"/>
          </p:cNvPicPr>
          <p:nvPr/>
        </p:nvPicPr>
        <p:blipFill rotWithShape="1">
          <a:blip r:embed="rId2"/>
          <a:srcRect l="19217" r="13520"/>
          <a:stretch/>
        </p:blipFill>
        <p:spPr>
          <a:xfrm>
            <a:off x="4574169" y="2492376"/>
            <a:ext cx="3601803" cy="3563372"/>
          </a:xfrm>
          <a:prstGeom prst="rect">
            <a:avLst/>
          </a:prstGeom>
        </p:spPr>
      </p:pic>
      <p:sp>
        <p:nvSpPr>
          <p:cNvPr id="12" name="CuadroTexto 11">
            <a:extLst>
              <a:ext uri="{FF2B5EF4-FFF2-40B4-BE49-F238E27FC236}">
                <a16:creationId xmlns:a16="http://schemas.microsoft.com/office/drawing/2014/main" id="{3CA3BCED-3933-4260-B3A1-FCF440E5C1DF}"/>
              </a:ext>
            </a:extLst>
          </p:cNvPr>
          <p:cNvSpPr txBox="1"/>
          <p:nvPr/>
        </p:nvSpPr>
        <p:spPr>
          <a:xfrm rot="10800000">
            <a:off x="839490" y="5651611"/>
            <a:ext cx="3269345" cy="723275"/>
          </a:xfrm>
          <a:prstGeom prst="rect">
            <a:avLst/>
          </a:prstGeom>
          <a:noFill/>
        </p:spPr>
        <p:txBody>
          <a:bodyPr wrap="square">
            <a:spAutoFit/>
          </a:bodyPr>
          <a:lstStyle/>
          <a:p>
            <a:pPr>
              <a:spcAft>
                <a:spcPts val="600"/>
              </a:spcAft>
            </a:pPr>
            <a:r>
              <a:rPr lang="es-MX" dirty="0"/>
              <a:t>}Respuesta correcta</a:t>
            </a:r>
            <a:endParaRPr lang="es-MX"/>
          </a:p>
          <a:p>
            <a:pPr>
              <a:spcAft>
                <a:spcPts val="600"/>
              </a:spcAft>
            </a:pPr>
            <a:r>
              <a:rPr lang="es-MX" dirty="0"/>
              <a:t>B) Promocionar la feria del libro.</a:t>
            </a:r>
            <a:endParaRPr lang="es-MX"/>
          </a:p>
        </p:txBody>
      </p:sp>
    </p:spTree>
    <p:extLst>
      <p:ext uri="{BB962C8B-B14F-4D97-AF65-F5344CB8AC3E}">
        <p14:creationId xmlns:p14="http://schemas.microsoft.com/office/powerpoint/2010/main" val="19591213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2263</Words>
  <Application>Microsoft Office PowerPoint</Application>
  <PresentationFormat>Presentación en pantalla (4:3)</PresentationFormat>
  <Paragraphs>217</Paragraphs>
  <Slides>35</Slides>
  <Notes>3</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35</vt:i4>
      </vt:variant>
    </vt:vector>
  </HeadingPairs>
  <TitlesOfParts>
    <vt:vector size="46" baseType="lpstr">
      <vt:lpstr>Arial</vt:lpstr>
      <vt:lpstr>Calibri</vt:lpstr>
      <vt:lpstr>Candara</vt:lpstr>
      <vt:lpstr>Google Sans</vt:lpstr>
      <vt:lpstr>Open Sans</vt:lpstr>
      <vt:lpstr>Roboto</vt:lpstr>
      <vt:lpstr>Symbol</vt:lpstr>
      <vt:lpstr>Times New Roman</vt:lpstr>
      <vt:lpstr>Tema de Office</vt:lpstr>
      <vt:lpstr>Forma de onda</vt:lpstr>
      <vt:lpstr>2_Tema de Office</vt:lpstr>
      <vt:lpstr>PLANIFICACIÓN  PARA EL AUTOAPRENDIZAJE RETROALIMENTACIÓN DE EVALUACIÓN FORMATIVA SEMANA N°33 LENGUA Y LITERATURA  5 AÑO A DÍA: 09/11/2020 clase 1</vt:lpstr>
      <vt:lpstr>Presentación de PowerPoint</vt:lpstr>
      <vt:lpstr>Recomendaciones y reglas clases virtuales</vt:lpstr>
      <vt:lpstr>Presentación de PowerPoint</vt:lpstr>
      <vt:lpstr>Presentación de PowerPoint</vt:lpstr>
      <vt:lpstr>Cantidad de respuestas con aciertos y errores</vt:lpstr>
      <vt:lpstr>Cantidad de respuestas con aciertos y errores</vt:lpstr>
      <vt:lpstr>Lee el siguiente afiche y contesta las preguntas 1 y 2</vt:lpstr>
      <vt:lpstr>¿Cuál es el objetivo de este afiche? </vt:lpstr>
      <vt:lpstr>Presentación de PowerPoint</vt:lpstr>
      <vt:lpstr>Lee el afiche Y responde las preguntas, anotando la alternativa correcta.  </vt:lpstr>
      <vt:lpstr>  A) Porque está viejita.  B) Porque son muchos. C) Porque le da vergüenza. D) Porque es de mala educación  </vt:lpstr>
      <vt:lpstr>   A) Regalos que la hagan muy feliz.  B) Regalos que sean muy grandes. C) Regalos que ayuden a cuidarla. D) Regalos que sean saludables. </vt:lpstr>
      <vt:lpstr>Lee el siguiente afiche y responde las preguntas , cuidando tu ortografía y redacción.</vt:lpstr>
      <vt:lpstr> </vt:lpstr>
      <vt:lpstr>Lee el siguiente afiche y responde las preguntas de las alternativas. </vt:lpstr>
      <vt:lpstr>A) A personas con mascotas. B) A niños y jóvenes del sector. C) A vecinos de la comuna. D) A quien esté interesado.   </vt:lpstr>
      <vt:lpstr> A) Vacunados. B) Con correa.  C) Aseados. D) Calmados. </vt:lpstr>
      <vt:lpstr>  A) Talleres y actividades para generar consciencia y autocuidado. B) Talleres y actividades para ayudar a reciclar y reducir residuos. C) Talleres y actividades para tener una vida sana y en buena forma. D) Talleres y actividades para enseñar a cuidar del medioambiente.   </vt:lpstr>
      <vt:lpstr>TICKET DE SALIDA.</vt:lpstr>
      <vt:lpstr>PLANIFICACIÓN  PARA EL AUTOAPRENDIZAJE RETROALIMENTACIÓN DE EVALUACIÓN FORMATIVA SEMANA N°33 LENGUA Y LITERATURA  5 AÑO A DÍA: 10/11/2020 clase 1</vt:lpstr>
      <vt:lpstr>Presentación de PowerPoint</vt:lpstr>
      <vt:lpstr>Recomendaciones y reglas clases virtuales</vt:lpstr>
      <vt:lpstr>Presentación de PowerPoint</vt:lpstr>
      <vt:lpstr>Presentación de PowerPoint</vt:lpstr>
      <vt:lpstr>ACTIVACIÓN DE CONOCIMIENTOS PREVIOS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PARA EL AUTOAPRENDIZAJE RETROALIMENTACIÓN DE EVALUACIÓN FORMATIVA SEMANA N°33 LENGUA Y LITERATURA  5 AÑO A DÍA: 09/11/2020 clase 1</dc:title>
  <dc:creator>Estrella Letelier</dc:creator>
  <cp:lastModifiedBy>Coordinación JP</cp:lastModifiedBy>
  <cp:revision>2</cp:revision>
  <dcterms:created xsi:type="dcterms:W3CDTF">2020-11-05T01:36:26Z</dcterms:created>
  <dcterms:modified xsi:type="dcterms:W3CDTF">2020-11-05T13:33:07Z</dcterms:modified>
</cp:coreProperties>
</file>