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10" r:id="rId3"/>
    <p:sldId id="256" r:id="rId4"/>
    <p:sldId id="336" r:id="rId5"/>
    <p:sldId id="370" r:id="rId6"/>
    <p:sldId id="334" r:id="rId7"/>
    <p:sldId id="288" r:id="rId8"/>
    <p:sldId id="376" r:id="rId9"/>
    <p:sldId id="371" r:id="rId10"/>
    <p:sldId id="377" r:id="rId11"/>
    <p:sldId id="372" r:id="rId12"/>
    <p:sldId id="378" r:id="rId13"/>
    <p:sldId id="373" r:id="rId14"/>
    <p:sldId id="379" r:id="rId15"/>
    <p:sldId id="374" r:id="rId16"/>
    <p:sldId id="380" r:id="rId17"/>
    <p:sldId id="375" r:id="rId18"/>
    <p:sldId id="367" r:id="rId19"/>
    <p:sldId id="368" r:id="rId20"/>
    <p:sldId id="381" r:id="rId21"/>
    <p:sldId id="273" r:id="rId22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C5FF"/>
    <a:srgbClr val="EAD5FF"/>
    <a:srgbClr val="E0C1FF"/>
    <a:srgbClr val="CC99FF"/>
    <a:srgbClr val="CCCCFF"/>
    <a:srgbClr val="FF33CC"/>
    <a:srgbClr val="CC66FF"/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7" autoAdjust="0"/>
    <p:restoredTop sz="86477" autoAdjust="0"/>
  </p:normalViewPr>
  <p:slideViewPr>
    <p:cSldViewPr>
      <p:cViewPr>
        <p:scale>
          <a:sx n="64" d="100"/>
          <a:sy n="64" d="100"/>
        </p:scale>
        <p:origin x="-1560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Logros pregunta n° 4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Hoja1!$A$2:$A$5</c:f>
              <c:strCache>
                <c:ptCount val="2"/>
                <c:pt idx="0">
                  <c:v>% logrado</c:v>
                </c:pt>
                <c:pt idx="1">
                  <c:v>% no logrado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>
                  <c:v>0.38</c:v>
                </c:pt>
                <c:pt idx="1">
                  <c:v>0.62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spPr>
    <a:ln>
      <a:solidFill>
        <a:schemeClr val="tx1"/>
      </a:solidFill>
    </a:ln>
  </c:spPr>
  <c:txPr>
    <a:bodyPr/>
    <a:lstStyle/>
    <a:p>
      <a:pPr>
        <a:defRPr sz="1800"/>
      </a:pPr>
      <a:endParaRPr lang="es-C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.gif"/><Relationship Id="rId7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7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hyperlink" Target="https://forms.gle/7CAs67N3zSFkmWju6" TargetMode="Externa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6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5.gif"/><Relationship Id="rId4" Type="http://schemas.openxmlformats.org/officeDocument/2006/relationships/image" Target="../media/image7.png"/><Relationship Id="rId9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3.wdp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5.gif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gif"/><Relationship Id="rId5" Type="http://schemas.microsoft.com/office/2007/relationships/hdphoto" Target="../media/hdphoto4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916832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PARA </a:t>
            </a:r>
            <a:r>
              <a:rPr lang="es-CL" sz="2800" b="1" dirty="0" smtClean="0"/>
              <a:t>CLASE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N</a:t>
            </a:r>
            <a:r>
              <a:rPr lang="es-CL" sz="2800" dirty="0" smtClean="0"/>
              <a:t>° </a:t>
            </a:r>
            <a:r>
              <a:rPr lang="es-CL" sz="2800" dirty="0" smtClean="0"/>
              <a:t>33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 smtClean="0"/>
              <a:t>FECHA: MARTES </a:t>
            </a:r>
            <a:r>
              <a:rPr lang="es-CL" sz="2800" dirty="0" smtClean="0"/>
              <a:t>10 DE NOVIEMBRE</a:t>
            </a:r>
            <a:r>
              <a:rPr lang="es-CL" sz="2800" dirty="0" smtClean="0"/>
              <a:t/>
            </a:r>
            <a:br>
              <a:rPr lang="es-CL" sz="2800" dirty="0" smtClean="0"/>
            </a:br>
            <a:r>
              <a:rPr lang="es-CL" sz="2800" dirty="0" smtClean="0"/>
              <a:t>CURSO: 5° A</a:t>
            </a:r>
            <a:br>
              <a:rPr lang="es-CL" sz="2800" dirty="0" smtClean="0"/>
            </a:br>
            <a:r>
              <a:rPr lang="es-CL" sz="2800" dirty="0" smtClean="0"/>
              <a:t>ASIGNATURA: MATEMÁTICA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 smtClean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seguro y saludable</a:t>
            </a:r>
            <a:endParaRPr lang="es-ES" sz="1600" i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71" y="3662375"/>
            <a:ext cx="2989329" cy="2582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3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8" t="17059" r="33294" b="15113"/>
          <a:stretch/>
        </p:blipFill>
        <p:spPr bwMode="auto">
          <a:xfrm>
            <a:off x="1331640" y="62974"/>
            <a:ext cx="5976664" cy="661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331339" cy="16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93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33" t="21517" r="29722" b="10861"/>
          <a:stretch/>
        </p:blipFill>
        <p:spPr bwMode="auto">
          <a:xfrm>
            <a:off x="1094280" y="116632"/>
            <a:ext cx="7030598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331339" cy="16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346781"/>
            <a:ext cx="1763600" cy="242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49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4" t="13729" r="33639" b="21517"/>
          <a:stretch/>
        </p:blipFill>
        <p:spPr bwMode="auto">
          <a:xfrm>
            <a:off x="1115616" y="138359"/>
            <a:ext cx="602337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9333"/>
            <a:ext cx="1331339" cy="16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9445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8" t="22951" r="29723" b="8607"/>
          <a:stretch/>
        </p:blipFill>
        <p:spPr bwMode="auto">
          <a:xfrm>
            <a:off x="889201" y="116632"/>
            <a:ext cx="6974694" cy="652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331339" cy="16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11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8" t="14345" r="33524" b="12909"/>
          <a:stretch/>
        </p:blipFill>
        <p:spPr bwMode="auto">
          <a:xfrm>
            <a:off x="1763688" y="176063"/>
            <a:ext cx="5472608" cy="6541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941168"/>
            <a:ext cx="1331339" cy="16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816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8" t="22951" r="29723" b="10041"/>
          <a:stretch/>
        </p:blipFill>
        <p:spPr bwMode="auto">
          <a:xfrm>
            <a:off x="1115616" y="177102"/>
            <a:ext cx="6996667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331339" cy="16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890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4" t="17213" r="33639" b="20287"/>
          <a:stretch/>
        </p:blipFill>
        <p:spPr bwMode="auto">
          <a:xfrm>
            <a:off x="1362882" y="116632"/>
            <a:ext cx="6310733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41168"/>
            <a:ext cx="1331339" cy="16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767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613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nube"/>
          <p:cNvSpPr/>
          <p:nvPr/>
        </p:nvSpPr>
        <p:spPr>
          <a:xfrm>
            <a:off x="4752360" y="1052736"/>
            <a:ext cx="4176464" cy="2183802"/>
          </a:xfrm>
          <a:prstGeom prst="cloudCallout">
            <a:avLst>
              <a:gd name="adj1" fmla="val -15146"/>
              <a:gd name="adj2" fmla="val 8035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Realiza las actividades </a:t>
            </a:r>
            <a:r>
              <a:rPr lang="es-CL" sz="2000" dirty="0" smtClean="0">
                <a:solidFill>
                  <a:prstClr val="black"/>
                </a:solidFill>
                <a:latin typeface="Comic Sans MS" pitchFamily="66" charset="0"/>
              </a:rPr>
              <a:t>de la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página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40 del </a:t>
            </a:r>
            <a:r>
              <a:rPr lang="es-CL" sz="2000" b="1" dirty="0" smtClean="0">
                <a:solidFill>
                  <a:prstClr val="black"/>
                </a:solidFill>
                <a:latin typeface="Comic Sans MS" pitchFamily="66" charset="0"/>
              </a:rPr>
              <a:t>cuaderno de trabajo (libro delgado)</a:t>
            </a:r>
            <a:endParaRPr lang="es-CL" sz="2000" dirty="0" smtClean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8" name="Picture 2" descr="Metodologia de Estudio - Telecomunicaciones y Sistemas JP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400" y="3933056"/>
            <a:ext cx="2608213" cy="260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 redondeado"/>
          <p:cNvSpPr/>
          <p:nvPr/>
        </p:nvSpPr>
        <p:spPr>
          <a:xfrm>
            <a:off x="5436096" y="371430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ACTIVIDAD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3" t="19231" r="34615" b="6250"/>
          <a:stretch/>
        </p:blipFill>
        <p:spPr bwMode="auto">
          <a:xfrm>
            <a:off x="251520" y="541959"/>
            <a:ext cx="4253659" cy="5451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69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7" t="20836" r="34445" b="32867"/>
          <a:stretch/>
        </p:blipFill>
        <p:spPr bwMode="auto">
          <a:xfrm>
            <a:off x="176016" y="168671"/>
            <a:ext cx="8014173" cy="6364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15865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 redondeado"/>
          <p:cNvSpPr/>
          <p:nvPr/>
        </p:nvSpPr>
        <p:spPr>
          <a:xfrm>
            <a:off x="5148064" y="168672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Página</a:t>
            </a:r>
            <a:r>
              <a:rPr lang="es-CL" dirty="0" smtClean="0"/>
              <a:t>: </a:t>
            </a:r>
            <a:r>
              <a:rPr lang="es-CL" dirty="0" smtClean="0"/>
              <a:t>40</a:t>
            </a:r>
            <a:endParaRPr lang="es-C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7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42"/>
          <a:stretch/>
        </p:blipFill>
        <p:spPr bwMode="auto">
          <a:xfrm>
            <a:off x="107840" y="1412776"/>
            <a:ext cx="872742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026368"/>
            <a:ext cx="1235155" cy="148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 redondeado"/>
          <p:cNvSpPr/>
          <p:nvPr/>
        </p:nvSpPr>
        <p:spPr>
          <a:xfrm>
            <a:off x="4051481" y="348692"/>
            <a:ext cx="2136517" cy="3600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Página</a:t>
            </a:r>
            <a:r>
              <a:rPr lang="es-CL" dirty="0" smtClean="0"/>
              <a:t>: </a:t>
            </a:r>
            <a:r>
              <a:rPr lang="es-CL" dirty="0" smtClean="0"/>
              <a:t>40</a:t>
            </a:r>
            <a:endParaRPr lang="es-C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Equipo Jean Piaget\Desktop\AVATARS CONY\WhatsApp Image 2020-11-05 at 5.01.24 PM.jpe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333" l="1000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00363"/>
            <a:ext cx="2717330" cy="271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5141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886505"/>
              </p:ext>
            </p:extLst>
          </p:nvPr>
        </p:nvGraphicFramePr>
        <p:xfrm>
          <a:off x="94875" y="908720"/>
          <a:ext cx="8856984" cy="5084890"/>
        </p:xfrm>
        <a:graphic>
          <a:graphicData uri="http://schemas.openxmlformats.org/drawingml/2006/table">
            <a:tbl>
              <a:tblPr firstRow="1" firstCol="1" bandRow="1"/>
              <a:tblGrid>
                <a:gridCol w="1800200"/>
                <a:gridCol w="7056784"/>
              </a:tblGrid>
              <a:tr h="2133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MATEMÁTICA/5°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PROFESOR/A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Constanza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</a:t>
                      </a:r>
                      <a:r>
                        <a:rPr lang="es-ES_tradnl" sz="1400" baseline="0" dirty="0" err="1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Estefani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Calibri"/>
                        </a:rPr>
                        <a:t> Barrios Valenzuela</a:t>
                      </a: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73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PROFESORA</a:t>
                      </a:r>
                      <a:r>
                        <a:rPr lang="es-CL" sz="1400" b="1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Estrella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Letelier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07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</a:t>
                      </a: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PRIORIZACIÓN NIVEL 1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CLASE </a:t>
                      </a:r>
                      <a:r>
                        <a:rPr lang="es-CL" sz="1400" b="0" i="0" u="sng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OA 14</a:t>
                      </a:r>
                      <a:r>
                        <a:rPr lang="es-CL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Descubrir alguna regla que explique una sucesión dada y que permita hacer predicciones.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00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ES_tradnl" sz="1400" b="1" dirty="0" smtClean="0">
                        <a:effectLst/>
                        <a:highlight>
                          <a:srgbClr val="FFFF00"/>
                        </a:highligh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Dan una regla para un patrón en una sucesión y completan los elementos que siguen en ella, usando esa regla. </a:t>
                      </a:r>
                      <a:r>
                        <a:rPr lang="es-CL" sz="1400" b="1" u="none" dirty="0" smtClean="0"/>
                        <a:t>(62%</a:t>
                      </a:r>
                      <a:r>
                        <a:rPr lang="es-CL" sz="1400" b="1" u="none" baseline="0" dirty="0" smtClean="0"/>
                        <a:t> de logro)</a:t>
                      </a:r>
                      <a:endParaRPr lang="es-CL" sz="1400" b="1" u="none" dirty="0" smtClean="0"/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Describen, oralmente o de manera escrita, un patrón dado, usando lenguaje matemático,</a:t>
                      </a:r>
                      <a:r>
                        <a:rPr lang="es-CL" sz="1400" b="0" u="none" baseline="0" dirty="0" smtClean="0"/>
                        <a:t> </a:t>
                      </a:r>
                      <a:r>
                        <a:rPr lang="es-CL" sz="1400" b="0" u="none" dirty="0" smtClean="0"/>
                        <a:t>como uno más, uno menos, cinco más. </a:t>
                      </a:r>
                      <a:r>
                        <a:rPr lang="es-CL" sz="1400" b="1" u="none" dirty="0" smtClean="0"/>
                        <a:t>(60% de logro)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L" sz="1400" b="0" u="none" dirty="0" smtClean="0"/>
                        <a:t>› Describen relaciones en una tabla o un gráfico de manera verbal. </a:t>
                      </a:r>
                      <a:r>
                        <a:rPr lang="es-CL" sz="1400" b="1" u="none" dirty="0" smtClean="0"/>
                        <a:t>(62% de logro)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L" sz="1400" b="1" u="none" dirty="0" smtClean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85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Secuencias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y patrones (Algebra) </a:t>
                      </a:r>
                      <a:endParaRPr lang="es-ES_tradnl" sz="1400" baseline="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Retroalimentar contenidos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de  evaluación, poniendo énfasis en el menos logrados.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 FORMATIVA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  <a:latin typeface="+mn-lt"/>
                          <a:ea typeface="Calibri"/>
                          <a:cs typeface="Calibri"/>
                        </a:rPr>
                        <a:t>Se evaluará a través del ticket de salida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Evaluación</a:t>
                      </a: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Formativa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Monitoreo a partir de participación en clases virtuales.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2318929" y="188640"/>
            <a:ext cx="4392488" cy="117958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0373" y="188640"/>
            <a:ext cx="8229600" cy="1143000"/>
          </a:xfrm>
        </p:spPr>
        <p:txBody>
          <a:bodyPr>
            <a:noAutofit/>
          </a:bodyPr>
          <a:lstStyle/>
          <a:p>
            <a:r>
              <a:rPr lang="es-CL" sz="2400" b="1" dirty="0" smtClean="0"/>
              <a:t>TICKET DE SALIDA</a:t>
            </a:r>
            <a:br>
              <a:rPr lang="es-CL" sz="2400" b="1" dirty="0" smtClean="0"/>
            </a:br>
            <a:r>
              <a:rPr lang="es-CL" sz="2400" b="1" dirty="0" smtClean="0"/>
              <a:t>Semana </a:t>
            </a:r>
            <a:r>
              <a:rPr lang="es-CL" sz="2400" b="1" dirty="0" smtClean="0"/>
              <a:t>33</a:t>
            </a:r>
            <a:r>
              <a:rPr lang="es-CL" sz="2400" b="1" dirty="0" smtClean="0"/>
              <a:t/>
            </a:r>
            <a:br>
              <a:rPr lang="es-CL" sz="2400" b="1" dirty="0" smtClean="0"/>
            </a:br>
            <a:r>
              <a:rPr lang="es-CL" sz="2400" b="1" dirty="0" smtClean="0"/>
              <a:t>Matemática 5°</a:t>
            </a:r>
            <a:endParaRPr lang="es-CL" sz="2400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0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Llamada de flecha hacia abajo"/>
          <p:cNvSpPr/>
          <p:nvPr/>
        </p:nvSpPr>
        <p:spPr>
          <a:xfrm>
            <a:off x="2690917" y="2204864"/>
            <a:ext cx="3834173" cy="1512168"/>
          </a:xfrm>
          <a:prstGeom prst="down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 smtClean="0"/>
              <a:t>Para responder el ticket de salida haz clic en el siguiente enlace:</a:t>
            </a:r>
            <a:endParaRPr lang="es-CL" dirty="0"/>
          </a:p>
        </p:txBody>
      </p:sp>
      <p:sp>
        <p:nvSpPr>
          <p:cNvPr id="22" name="21 Rectángulo redondeado"/>
          <p:cNvSpPr/>
          <p:nvPr/>
        </p:nvSpPr>
        <p:spPr>
          <a:xfrm>
            <a:off x="4842284" y="5445224"/>
            <a:ext cx="4067944" cy="1296144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dirty="0" smtClean="0"/>
              <a:t>Si no puedes ingresar al ticket de forma virtual, solicita a la profesora el ticket en PDF</a:t>
            </a:r>
          </a:p>
          <a:p>
            <a:pPr algn="ctr"/>
            <a:r>
              <a:rPr lang="es-CL" sz="1600" dirty="0"/>
              <a:t>C</a:t>
            </a:r>
            <a:r>
              <a:rPr lang="es-CL" sz="1600" dirty="0" smtClean="0"/>
              <a:t>orreo: constanza.barrios@colegio-jeanpiaget.cl</a:t>
            </a:r>
          </a:p>
          <a:p>
            <a:pPr algn="ctr"/>
            <a:r>
              <a:rPr lang="es-CL" sz="1600" dirty="0" smtClean="0"/>
              <a:t>Celular: 963447733</a:t>
            </a:r>
          </a:p>
        </p:txBody>
      </p:sp>
      <p:pic>
        <p:nvPicPr>
          <p:cNvPr id="9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098" y="4941168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690917" y="3933056"/>
            <a:ext cx="3982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>
                <a:hlinkClick r:id="rId5"/>
              </a:rPr>
              <a:t>https://</a:t>
            </a:r>
            <a:r>
              <a:rPr lang="es-CL" dirty="0" smtClean="0">
                <a:hlinkClick r:id="rId5"/>
              </a:rPr>
              <a:t>forms.gle/7CAs67N3zSFkmWju6</a:t>
            </a:r>
            <a:r>
              <a:rPr lang="es-CL" dirty="0" smtClean="0"/>
              <a:t> </a:t>
            </a:r>
            <a:endParaRPr lang="es-CL" dirty="0"/>
          </a:p>
        </p:txBody>
      </p:sp>
      <p:pic>
        <p:nvPicPr>
          <p:cNvPr id="15362" name="Picture 2" descr="C:\Users\Equipo Jean Piaget\Desktop\AVATARS CONY\WhatsApp Image 2020-11-05 at 5.01.09 PM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7500" l="3333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564" y="1368224"/>
            <a:ext cx="2767436" cy="2767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87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7" r="13383"/>
          <a:stretch/>
        </p:blipFill>
        <p:spPr bwMode="auto">
          <a:xfrm>
            <a:off x="0" y="0"/>
            <a:ext cx="9144000" cy="690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485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0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 smtClean="0"/>
              <a:t>Importante:</a:t>
            </a:r>
            <a:endParaRPr lang="es-CL" dirty="0"/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88" y="433609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</a:t>
            </a:r>
            <a:r>
              <a:rPr lang="es-CL" dirty="0" smtClean="0">
                <a:solidFill>
                  <a:prstClr val="black"/>
                </a:solidFill>
              </a:rPr>
              <a:t>, </a:t>
            </a:r>
            <a:r>
              <a:rPr lang="es-CL" dirty="0">
                <a:solidFill>
                  <a:prstClr val="black"/>
                </a:solidFill>
              </a:rPr>
              <a:t>significa que debes mandar </a:t>
            </a:r>
            <a:r>
              <a:rPr lang="es-CL" b="1" dirty="0">
                <a:solidFill>
                  <a:prstClr val="black"/>
                </a:solidFill>
              </a:rPr>
              <a:t>reporte </a:t>
            </a:r>
            <a:r>
              <a:rPr lang="es-CL" b="1" dirty="0" smtClean="0">
                <a:solidFill>
                  <a:prstClr val="black"/>
                </a:solidFill>
              </a:rPr>
              <a:t>a través de formulario </a:t>
            </a:r>
            <a:r>
              <a:rPr lang="es-CL" b="1" dirty="0" err="1" smtClean="0">
                <a:solidFill>
                  <a:prstClr val="black"/>
                </a:solidFill>
              </a:rPr>
              <a:t>google</a:t>
            </a:r>
            <a:endParaRPr lang="es-CL" b="1" dirty="0">
              <a:solidFill>
                <a:prstClr val="black"/>
              </a:solidFill>
            </a:endParaRPr>
          </a:p>
        </p:txBody>
      </p:sp>
      <p:pic>
        <p:nvPicPr>
          <p:cNvPr id="10242" name="Picture 2" descr="▷ Libros: Imágenes Animadas, Gifs y Animaciones ¡100% GRATIS!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8" y="3258855"/>
            <a:ext cx="1600200" cy="192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Llamada de flecha a la izquierda"/>
          <p:cNvSpPr/>
          <p:nvPr/>
        </p:nvSpPr>
        <p:spPr>
          <a:xfrm>
            <a:off x="4180027" y="3577363"/>
            <a:ext cx="4809491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libro, significa que debes </a:t>
            </a:r>
            <a:r>
              <a:rPr lang="es-CL" b="1" dirty="0">
                <a:solidFill>
                  <a:prstClr val="black"/>
                </a:solidFill>
              </a:rPr>
              <a:t>trabajar en tu libro de matemática.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84" y="1073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Formularios personalizados para encuestas - Expertosis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715" y="2272145"/>
            <a:ext cx="1271587" cy="12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47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877461" y="168672"/>
            <a:ext cx="6406161" cy="1167703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254"/>
            <a:ext cx="8229600" cy="1143000"/>
          </a:xfrm>
        </p:spPr>
        <p:txBody>
          <a:bodyPr>
            <a:normAutofit/>
          </a:bodyPr>
          <a:lstStyle/>
          <a:p>
            <a:r>
              <a:rPr lang="es-CL" sz="3200" dirty="0" smtClean="0">
                <a:latin typeface="Comic Sans MS" pitchFamily="66" charset="0"/>
              </a:rPr>
              <a:t>Desafío matemático: ¡Juguemos!</a:t>
            </a:r>
            <a:br>
              <a:rPr lang="es-CL" sz="3200" dirty="0" smtClean="0">
                <a:latin typeface="Comic Sans MS" pitchFamily="66" charset="0"/>
              </a:rPr>
            </a:br>
            <a:r>
              <a:rPr lang="es-CL" sz="3200" dirty="0" smtClean="0">
                <a:latin typeface="Comic Sans MS" pitchFamily="66" charset="0"/>
              </a:rPr>
              <a:t>¡Atentos!</a:t>
            </a:r>
            <a:endParaRPr lang="es-CL" sz="3200" dirty="0">
              <a:latin typeface="Comic Sans MS" pitchFamily="66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100" y="168672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4" y="5007640"/>
            <a:ext cx="2675615" cy="172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39" y="4884559"/>
            <a:ext cx="1511921" cy="184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8" t="56803" r="22118" b="33227"/>
          <a:stretch/>
        </p:blipFill>
        <p:spPr bwMode="auto">
          <a:xfrm>
            <a:off x="55189" y="1916832"/>
            <a:ext cx="8968692" cy="92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 descr="C:\Users\Equipo Jean Piaget\Desktop\AVATARS CONY\WhatsApp Image 2020-11-05 at 5.01.40 PM.jpe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333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238" y="3232599"/>
            <a:ext cx="3625401" cy="362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Sticker 8Bit By Gif for iOS &amp; Android | GIPHY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510" y="3406500"/>
            <a:ext cx="2307179" cy="1297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2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6773" y="1233361"/>
            <a:ext cx="6408712" cy="1008112"/>
          </a:xfrm>
        </p:spPr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Para comenzar la clase y activar tus conocimientos, responde en forma oral, las siguientes preguntas: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1619672" y="2564904"/>
            <a:ext cx="6322777" cy="2304256"/>
          </a:xfrm>
          <a:prstGeom prst="roundRect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Recordemos y definamos algunos conceptos aprendidos en la unidad:</a:t>
            </a:r>
          </a:p>
          <a:p>
            <a:pPr algn="ctr"/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P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atrón:</a:t>
            </a:r>
            <a:endParaRPr lang="es-CL" sz="20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Secuencia:</a:t>
            </a:r>
            <a:endParaRPr lang="es-CL" sz="2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es-CL" sz="2000" dirty="0">
                <a:solidFill>
                  <a:schemeClr val="tx1"/>
                </a:solidFill>
                <a:latin typeface="Comic Sans MS" pitchFamily="66" charset="0"/>
              </a:rPr>
              <a:t>T</a:t>
            </a:r>
            <a:r>
              <a:rPr lang="es-CL" sz="2000" dirty="0" smtClean="0">
                <a:solidFill>
                  <a:schemeClr val="tx1"/>
                </a:solidFill>
                <a:latin typeface="Comic Sans MS" pitchFamily="66" charset="0"/>
              </a:rPr>
              <a:t>érmino:</a:t>
            </a:r>
            <a:endParaRPr lang="es-CL" sz="2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043608" y="332578"/>
            <a:ext cx="6552728" cy="72008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1600" b="1" dirty="0" smtClean="0">
                <a:latin typeface="Comic Sans MS" pitchFamily="66" charset="0"/>
              </a:rPr>
              <a:t>ACTIVANDO NUESTROS CONOCIMIENTOS</a:t>
            </a:r>
            <a:endParaRPr lang="es-CL" sz="1600" b="1" dirty="0">
              <a:latin typeface="Comic Sans MS" pitchFamily="66" charset="0"/>
            </a:endParaRPr>
          </a:p>
        </p:txBody>
      </p:sp>
      <p:pic>
        <p:nvPicPr>
          <p:cNvPr id="2052" name="Picture 4" descr="▷ Snoopy: Imágenes Animadas, Gifs y Animaciones ¡100% GRATIS!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175" y="5031111"/>
            <a:ext cx="1768913" cy="1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5" y="4221088"/>
            <a:ext cx="1272282" cy="155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488" y="138183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C:\Users\Equipo Jean Piaget\Desktop\AVATARS CONY\WhatsApp Image 2020-11-05 at 5.03.52 PM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21" b="98154" l="9769" r="9768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359" y="2564904"/>
            <a:ext cx="1695338" cy="424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729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87" t="22336" r="29722" b="9631"/>
          <a:stretch/>
        </p:blipFill>
        <p:spPr bwMode="auto">
          <a:xfrm>
            <a:off x="1990956" y="116632"/>
            <a:ext cx="4623910" cy="4252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6" t="37348" r="30299" b="29866"/>
          <a:stretch/>
        </p:blipFill>
        <p:spPr bwMode="auto">
          <a:xfrm>
            <a:off x="2023146" y="4509120"/>
            <a:ext cx="4591720" cy="205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8560"/>
            <a:ext cx="1500477" cy="183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Matemáticas 4º | CEIP LEÓN Y CASTILL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8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4" t="11681" r="33639" b="15164"/>
          <a:stretch/>
        </p:blipFill>
        <p:spPr bwMode="auto">
          <a:xfrm>
            <a:off x="1371644" y="116632"/>
            <a:ext cx="5328592" cy="6448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5" y="4960724"/>
            <a:ext cx="1331339" cy="162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9" descr="Matemáticas 4º | CEIP LEÓN Y CASTILL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4149079"/>
            <a:ext cx="1907558" cy="26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850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5815"/>
            <a:ext cx="8229600" cy="686881"/>
          </a:xfrm>
        </p:spPr>
        <p:txBody>
          <a:bodyPr>
            <a:normAutofit/>
          </a:bodyPr>
          <a:lstStyle/>
          <a:p>
            <a:r>
              <a:rPr lang="es-CL" sz="3600" dirty="0" smtClean="0"/>
              <a:t>Pregunta n° 4: 38% de logro</a:t>
            </a:r>
            <a:endParaRPr lang="es-CL" sz="3600" dirty="0"/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936864915"/>
              </p:ext>
            </p:extLst>
          </p:nvPr>
        </p:nvGraphicFramePr>
        <p:xfrm>
          <a:off x="2195736" y="764704"/>
          <a:ext cx="5184576" cy="2880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8" t="44877" r="29722" b="23770"/>
          <a:stretch/>
        </p:blipFill>
        <p:spPr bwMode="auto">
          <a:xfrm>
            <a:off x="1259632" y="3717032"/>
            <a:ext cx="6912769" cy="297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0121" y="51939"/>
            <a:ext cx="1134395" cy="98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" y="4797152"/>
            <a:ext cx="1428469" cy="1744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Equipo Jean Piaget\Desktop\AVATARS CONY\WhatsApp Image 2020-11-05 at 5.02.11 PM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100000" l="10000" r="99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12" y="836712"/>
            <a:ext cx="2234675" cy="223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9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11951</TotalTime>
  <Words>392</Words>
  <Application>Microsoft Office PowerPoint</Application>
  <PresentationFormat>Presentación en pantalla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Tema de Office</vt:lpstr>
      <vt:lpstr>1_Tema de Office</vt:lpstr>
      <vt:lpstr>PLANIFICACIÓN  PARA CLASE VIRTUALES SEMANA N° 33 FECHA: MARTES 10 DE NOVIEMBRE CURSO: 5° A ASIGNATURA: MATEMÁTICA</vt:lpstr>
      <vt:lpstr>Presentación de PowerPoint</vt:lpstr>
      <vt:lpstr>Presentación de PowerPoint</vt:lpstr>
      <vt:lpstr>Importante:</vt:lpstr>
      <vt:lpstr>Desafío matemático: ¡Juguemos! ¡Atentos!</vt:lpstr>
      <vt:lpstr>Para comenzar la clase y activar tus conocimientos, responde en forma oral, las siguientes preguntas:</vt:lpstr>
      <vt:lpstr>Presentación de PowerPoint</vt:lpstr>
      <vt:lpstr>Presentación de PowerPoint</vt:lpstr>
      <vt:lpstr>Pregunta n° 4: 38% de logro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TICKET DE SALIDA Semana 33 Matemática 5°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Equipo Jean Piaget</cp:lastModifiedBy>
  <cp:revision>165</cp:revision>
  <dcterms:created xsi:type="dcterms:W3CDTF">2020-07-06T03:06:52Z</dcterms:created>
  <dcterms:modified xsi:type="dcterms:W3CDTF">2020-11-06T01:55:32Z</dcterms:modified>
</cp:coreProperties>
</file>