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10" r:id="rId10"/>
    <p:sldId id="301" r:id="rId11"/>
    <p:sldId id="307" r:id="rId12"/>
    <p:sldId id="311" r:id="rId13"/>
    <p:sldId id="312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86477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SWXrZ4c8DA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FECHA: </a:t>
            </a:r>
            <a:r>
              <a:rPr lang="es-CL" sz="2800" dirty="0" smtClean="0"/>
              <a:t>09 </a:t>
            </a:r>
            <a:r>
              <a:rPr lang="es-CL" sz="2800" dirty="0"/>
              <a:t>al </a:t>
            </a:r>
            <a:r>
              <a:rPr lang="es-CL" sz="2800" dirty="0" smtClean="0"/>
              <a:t>13 </a:t>
            </a:r>
            <a:r>
              <a:rPr lang="es-CL" sz="2800" smtClean="0"/>
              <a:t>de Noviembre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2000" dirty="0" smtClean="0">
                <a:solidFill>
                  <a:schemeClr val="tx1"/>
                </a:solidFill>
              </a:rPr>
              <a:t>reflexiona e identifica al menos 3 aspectos que expliquen por qué el dibujo señalado en la lámina, es positivo y previene el consumo de drogas y/o alcohol.</a:t>
            </a: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508327"/>
            <a:ext cx="4680521" cy="394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2000" dirty="0" smtClean="0">
                <a:solidFill>
                  <a:schemeClr val="tx1"/>
                </a:solidFill>
              </a:rPr>
              <a:t>reflexiona e identifica al menos 3 aspectos que expliquen por qué el dibujo señalado en la lámina, es positivo y previene el consumo de drogas y/o alcohol.</a:t>
            </a: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43" y="2505074"/>
            <a:ext cx="5557245" cy="402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5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556792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2000" dirty="0" smtClean="0">
                <a:solidFill>
                  <a:schemeClr val="tx1"/>
                </a:solidFill>
              </a:rPr>
              <a:t>reflexiona e identifica al menos 3 aspectos que expliquen por qué el dibujo señalado en la lámina, es positivo y previene el consumo de drogas y/o alcohol.</a:t>
            </a: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86038"/>
            <a:ext cx="4968552" cy="35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0" y="2420888"/>
            <a:ext cx="8492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Actividad: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1.- Elabora un afiche de prevención frente al consumo </a:t>
            </a:r>
            <a:r>
              <a:rPr lang="es-MX" smtClean="0"/>
              <a:t>de drogas, </a:t>
            </a:r>
            <a:r>
              <a:rPr lang="es-MX" dirty="0" smtClean="0"/>
              <a:t>utilizando una imagen alusiva  a una actividad física.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228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70544"/>
              </p:ext>
            </p:extLst>
          </p:nvPr>
        </p:nvGraphicFramePr>
        <p:xfrm>
          <a:off x="467544" y="1196752"/>
          <a:ext cx="8136904" cy="425807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 smtClean="0"/>
                        <a:t>OA5. 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y describir causas y consecuencias del consumo de drogas (por ejemplo, tabaco, alcohol, marihuana), identificar factores que lo previenen y proponer estrategias para enfrentarlo, como mantener hábitos de vida saludable y aprender a manejar el stress.</a:t>
                      </a:r>
                      <a:endParaRPr lang="es-CL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Se realiza reflexión en torno a los siguientes indicadores</a:t>
                      </a:r>
                      <a:r>
                        <a:rPr lang="es-CL" sz="1200" dirty="0" smtClean="0"/>
                        <a:t>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Señalan</a:t>
                      </a:r>
                      <a:r>
                        <a:rPr lang="es-CL" sz="1200" baseline="0" dirty="0" smtClean="0"/>
                        <a:t> los beneficios de realizar actividad física para la prevención del consumo de drogas.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baseline="0" dirty="0" smtClean="0"/>
                        <a:t>Dan ideas para evitar el consumo de alcohol u otras drogas a las  que  se pueden ver expuestos. </a:t>
                      </a: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reflexión frente al consumo de alcohol y/o drogas.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Potenciar un estilo de vida saludable y una actitud crítica frente a las drogas y alcohol.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</a:t>
            </a:r>
            <a:r>
              <a:rPr lang="es-CL" sz="2400" b="1" dirty="0" smtClean="0">
                <a:solidFill>
                  <a:schemeClr val="tx1"/>
                </a:solidFill>
              </a:rPr>
              <a:t>recordar:</a:t>
            </a:r>
          </a:p>
          <a:p>
            <a:pPr algn="just"/>
            <a:endParaRPr lang="es-CL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 </a:t>
            </a:r>
            <a:r>
              <a:rPr lang="es-CL" sz="2400" b="1" dirty="0">
                <a:solidFill>
                  <a:schemeClr val="tx1"/>
                </a:solidFill>
              </a:rPr>
              <a:t>Factores protectores: </a:t>
            </a:r>
            <a:r>
              <a:rPr lang="es-CL" sz="2400" dirty="0">
                <a:solidFill>
                  <a:schemeClr val="tx1"/>
                </a:solidFill>
              </a:rPr>
              <a:t>Elementos que reducen, inhiben o atenúan la probabilidad del uso de sustancias, podemos encontrar un buen nivel de autoestima, un adecuado autocontrol emocional, la cohesión y comunicación familiar, el apego a un grupo de referencia positivo, </a:t>
            </a:r>
            <a:r>
              <a:rPr lang="es-CL" sz="2400" dirty="0" smtClean="0">
                <a:solidFill>
                  <a:schemeClr val="tx1"/>
                </a:solidFill>
              </a:rPr>
              <a:t>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MX" sz="2400" b="1" dirty="0" smtClean="0">
                <a:solidFill>
                  <a:schemeClr val="tx1"/>
                </a:solidFill>
              </a:rPr>
              <a:t>El Deporte y algunos de sus beneficios</a:t>
            </a:r>
            <a:r>
              <a:rPr lang="es-MX" sz="2400" dirty="0" smtClean="0">
                <a:solidFill>
                  <a:schemeClr val="tx1"/>
                </a:solidFill>
              </a:rPr>
              <a:t>: la </a:t>
            </a:r>
            <a:r>
              <a:rPr lang="es-MX" sz="2400" dirty="0">
                <a:solidFill>
                  <a:schemeClr val="tx1"/>
                </a:solidFill>
              </a:rPr>
              <a:t>disminución del estrés, el aumento del rendimiento académico y la mejora de las relaciones </a:t>
            </a:r>
            <a:r>
              <a:rPr lang="es-MX" sz="2400" dirty="0" smtClean="0">
                <a:solidFill>
                  <a:schemeClr val="tx1"/>
                </a:solidFill>
              </a:rPr>
              <a:t>familiares. Estos beneficios han </a:t>
            </a:r>
            <a:r>
              <a:rPr lang="es-MX" sz="2400" dirty="0">
                <a:solidFill>
                  <a:schemeClr val="tx1"/>
                </a:solidFill>
              </a:rPr>
              <a:t>demostrado ser medidas </a:t>
            </a:r>
            <a:r>
              <a:rPr lang="es-MX" sz="2400" dirty="0" smtClean="0">
                <a:solidFill>
                  <a:schemeClr val="tx1"/>
                </a:solidFill>
              </a:rPr>
              <a:t>preventivas </a:t>
            </a:r>
            <a:r>
              <a:rPr lang="es-MX" sz="2400" dirty="0">
                <a:solidFill>
                  <a:schemeClr val="tx1"/>
                </a:solidFill>
              </a:rPr>
              <a:t>en la esfera del consumo indebido de drogas. Así pues, el deporte puede utilizarse para prevenir los problemas </a:t>
            </a:r>
            <a:r>
              <a:rPr lang="es-MX" sz="2400" dirty="0" smtClean="0">
                <a:solidFill>
                  <a:schemeClr val="tx1"/>
                </a:solidFill>
              </a:rPr>
              <a:t>asociados </a:t>
            </a:r>
            <a:r>
              <a:rPr lang="es-MX" sz="2400" dirty="0">
                <a:solidFill>
                  <a:schemeClr val="tx1"/>
                </a:solidFill>
              </a:rPr>
              <a:t>al consumo indebido de drogas entre los </a:t>
            </a:r>
            <a:r>
              <a:rPr lang="es-MX" sz="2400" dirty="0" smtClean="0">
                <a:solidFill>
                  <a:schemeClr val="tx1"/>
                </a:solidFill>
              </a:rPr>
              <a:t>jóvenes.</a:t>
            </a: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</a:endParaRPr>
          </a:p>
          <a:p>
            <a:pPr algn="just"/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algn="just"/>
            <a:endParaRPr lang="es-MX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MX" sz="2400" b="1" dirty="0" smtClean="0">
                <a:solidFill>
                  <a:schemeClr val="tx1"/>
                </a:solidFill>
              </a:rPr>
              <a:t>El Deporte </a:t>
            </a:r>
            <a:r>
              <a:rPr lang="es-MX" sz="2400" b="1" dirty="0">
                <a:solidFill>
                  <a:schemeClr val="tx1"/>
                </a:solidFill>
              </a:rPr>
              <a:t>puede brindar oportunidades de: </a:t>
            </a:r>
            <a:r>
              <a:rPr lang="es-MX" sz="2400" dirty="0">
                <a:solidFill>
                  <a:schemeClr val="tx1"/>
                </a:solidFill>
              </a:rPr>
              <a:t>jugar y </a:t>
            </a:r>
            <a:r>
              <a:rPr lang="es-MX" sz="2400" dirty="0" smtClean="0">
                <a:solidFill>
                  <a:schemeClr val="tx1"/>
                </a:solidFill>
              </a:rPr>
              <a:t>divertirse, </a:t>
            </a:r>
            <a:r>
              <a:rPr lang="es-MX" sz="2400" dirty="0">
                <a:solidFill>
                  <a:schemeClr val="tx1"/>
                </a:solidFill>
              </a:rPr>
              <a:t>evitar el aburrimiento estructurando ocupar el tiempo </a:t>
            </a:r>
            <a:r>
              <a:rPr lang="es-MX" sz="2400" dirty="0" smtClean="0">
                <a:solidFill>
                  <a:schemeClr val="tx1"/>
                </a:solidFill>
              </a:rPr>
              <a:t>libre, </a:t>
            </a:r>
            <a:r>
              <a:rPr lang="es-MX" sz="2400" dirty="0">
                <a:solidFill>
                  <a:schemeClr val="tx1"/>
                </a:solidFill>
              </a:rPr>
              <a:t>promover la vida social introduciendo normas a </a:t>
            </a:r>
            <a:r>
              <a:rPr lang="es-MX" sz="2400" dirty="0" smtClean="0">
                <a:solidFill>
                  <a:schemeClr val="tx1"/>
                </a:solidFill>
              </a:rPr>
              <a:t>seguir,  </a:t>
            </a:r>
            <a:r>
              <a:rPr lang="es-MX" sz="2400" dirty="0">
                <a:solidFill>
                  <a:schemeClr val="tx1"/>
                </a:solidFill>
              </a:rPr>
              <a:t>cooperar con otros para lograr </a:t>
            </a:r>
            <a:r>
              <a:rPr lang="es-MX" sz="2400" dirty="0" smtClean="0">
                <a:solidFill>
                  <a:schemeClr val="tx1"/>
                </a:solidFill>
              </a:rPr>
              <a:t>metas, </a:t>
            </a:r>
            <a:r>
              <a:rPr lang="es-MX" sz="2400" dirty="0">
                <a:solidFill>
                  <a:schemeClr val="tx1"/>
                </a:solidFill>
              </a:rPr>
              <a:t>ponerse a prueba uno mismo establecer y vencer </a:t>
            </a:r>
            <a:r>
              <a:rPr lang="es-MX" sz="2400" dirty="0" smtClean="0">
                <a:solidFill>
                  <a:schemeClr val="tx1"/>
                </a:solidFill>
              </a:rPr>
              <a:t>riesgos,  </a:t>
            </a:r>
            <a:r>
              <a:rPr lang="es-MX" sz="2400" dirty="0">
                <a:solidFill>
                  <a:schemeClr val="tx1"/>
                </a:solidFill>
              </a:rPr>
              <a:t>descubrir las propias </a:t>
            </a:r>
            <a:r>
              <a:rPr lang="es-MX" sz="2400" dirty="0" smtClean="0">
                <a:solidFill>
                  <a:schemeClr val="tx1"/>
                </a:solidFill>
              </a:rPr>
              <a:t>limitaciones,</a:t>
            </a:r>
            <a:r>
              <a:rPr lang="es-MX" sz="2400" dirty="0" smtClean="0"/>
              <a:t> </a:t>
            </a:r>
            <a:r>
              <a:rPr lang="es-MX" sz="2400" dirty="0">
                <a:solidFill>
                  <a:schemeClr val="tx1"/>
                </a:solidFill>
              </a:rPr>
              <a:t>hacer amigos y estrechar las relaciones con otras </a:t>
            </a:r>
            <a:r>
              <a:rPr lang="es-MX" sz="2400" dirty="0" smtClean="0">
                <a:solidFill>
                  <a:schemeClr val="tx1"/>
                </a:solidFill>
              </a:rPr>
              <a:t>personas, </a:t>
            </a:r>
            <a:r>
              <a:rPr lang="es-MX" sz="2400" dirty="0">
                <a:solidFill>
                  <a:schemeClr val="tx1"/>
                </a:solidFill>
              </a:rPr>
              <a:t>conocer mejor el propio </a:t>
            </a:r>
            <a:r>
              <a:rPr lang="es-MX" sz="2400" dirty="0" smtClean="0">
                <a:solidFill>
                  <a:schemeClr val="tx1"/>
                </a:solidFill>
              </a:rPr>
              <a:t>cuerpo, entre otras. </a:t>
            </a:r>
            <a:endParaRPr lang="es-CL" sz="2400" b="1" dirty="0">
              <a:solidFill>
                <a:schemeClr val="tx1"/>
              </a:solidFill>
            </a:endParaRPr>
          </a:p>
          <a:p>
            <a:pPr algn="just"/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</a:rPr>
              <a:t>Observa el siguiente video y comenta junto a tus compañeros:</a:t>
            </a: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r>
              <a:rPr lang="es-CL" sz="20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s-CL" sz="2000" dirty="0" smtClean="0">
                <a:solidFill>
                  <a:schemeClr val="tx1"/>
                </a:solidFill>
                <a:hlinkClick r:id="rId4"/>
              </a:rPr>
              <a:t>www.youtube.com/watch?v=SWXrZ4c8DAk</a:t>
            </a:r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000" dirty="0">
                <a:solidFill>
                  <a:schemeClr val="tx1"/>
                </a:solidFill>
              </a:rPr>
              <a:t>1.- </a:t>
            </a:r>
            <a:r>
              <a:rPr lang="es-MX" sz="2000" dirty="0" smtClean="0">
                <a:solidFill>
                  <a:schemeClr val="tx1"/>
                </a:solidFill>
              </a:rPr>
              <a:t>¿Realizas algún tipo de actividad física o deporte?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2.-  Si lo practicas ¿cómo te hace sentir?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3.- ¿Por qué es importante practicar algún deporte o actividad física para prevenir el consumo de drogas y/o alcohol? </a:t>
            </a:r>
            <a:endParaRPr lang="es-MX" sz="2000" dirty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655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704</Words>
  <Application>Microsoft Office PowerPoint</Application>
  <PresentationFormat>Presentación en pantalla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CLASES VIRTUALES SEMANA N°33 FECHA: 09 al 13 de Noviembre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Inicio: Activación Conocimientos Previos</vt:lpstr>
      <vt:lpstr>Reflexión</vt:lpstr>
      <vt:lpstr>Desarrollo de la clase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133</cp:revision>
  <dcterms:created xsi:type="dcterms:W3CDTF">2020-07-06T03:06:52Z</dcterms:created>
  <dcterms:modified xsi:type="dcterms:W3CDTF">2020-11-05T23:18:07Z</dcterms:modified>
</cp:coreProperties>
</file>