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98" r:id="rId2"/>
    <p:sldId id="256" r:id="rId3"/>
    <p:sldId id="310" r:id="rId4"/>
    <p:sldId id="304" r:id="rId5"/>
    <p:sldId id="325" r:id="rId6"/>
    <p:sldId id="308" r:id="rId7"/>
    <p:sldId id="313" r:id="rId8"/>
    <p:sldId id="297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9188" y="1161058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34</a:t>
            </a:r>
            <a:br>
              <a:rPr lang="es-CL" sz="2800" dirty="0"/>
            </a:br>
            <a:r>
              <a:rPr lang="es-CL" sz="2800" dirty="0"/>
              <a:t>FECHA : 16- Noviembre-2020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2981"/>
              </p:ext>
            </p:extLst>
          </p:nvPr>
        </p:nvGraphicFramePr>
        <p:xfrm>
          <a:off x="0" y="8857"/>
          <a:ext cx="9144000" cy="6670402"/>
        </p:xfrm>
        <a:graphic>
          <a:graphicData uri="http://schemas.openxmlformats.org/drawingml/2006/table">
            <a:tbl>
              <a:tblPr firstRow="1" firstCol="1" bandRow="1"/>
              <a:tblGrid>
                <a:gridCol w="289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5°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1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 e imágenes digitales › herramientas para dibujar, pintar, cortar, unir, modelar y tecnológicas (rodillos de grabado, sierra de calar, mirete, cámara de video y proyector multimedia, entre otros) › procedimientos de pintura, grabado, escultura, instalación, técnicas mixtas, arte digital, fotografía, video, murales, entre otros </a:t>
                      </a:r>
                      <a:r>
                        <a:rPr lang="es-ES_tradn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medioambientales, estéticos y de seguridad, dialogando sobre sus resultados y aplicando correcciones según corresponda.</a:t>
                      </a:r>
                      <a:r>
                        <a:rPr lang="es-CL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</a:t>
                      </a:r>
                    </a:p>
                    <a:p>
                      <a:r>
                        <a:rPr lang="es-CL" sz="11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Escuchar música en forma abundante de diversos contextos y culturas poniendo énfasis en: Tradición escrita (docta), piezas instrumentales y/o vocales de corta duración (por ejemplo, danzas medievales, selección del " Cuaderno de A.M. Bach", selección del ballet "Cascanueces" de P.I. </a:t>
                      </a:r>
                      <a:r>
                        <a:rPr lang="es-ES" sz="9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Tchaikowsky</a:t>
                      </a:r>
                      <a:r>
                        <a:rPr lang="es-E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Tradición oral (folclor, música de pueblos originarios), canciones, rondas, bailes y versos rítmicos; Popular (jazz, rock, fusión, etcétera) poniendo énfasis en música infantil (por ejemplo, canciones como "La Elefanta Fresia" y música de películas como "El Libro de la Selva" y "El Rey León"). Escuchar apreciativamente al menos 20 músicas variadas de corta duración al año. </a:t>
                      </a:r>
                      <a:r>
                        <a:rPr lang="es-ES_tradnl" sz="9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  <a:endParaRPr lang="es-CL" sz="900" b="0" u="sng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100" u="sng" dirty="0"/>
                        <a:t>ARTES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dirty="0"/>
                        <a:t>› Demuestran dominio en el uso de materiales, herramientas y procedimientos de escultura (modelado, construcción, ensamblaje, otros) en sus trabajos de arte.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dirty="0"/>
                        <a:t>› Buscan soluciones frente a dificultades al aplicar los diferentes procedimientos técnicos.</a:t>
                      </a:r>
                      <a:endParaRPr lang="es-ES" sz="1100" u="sng" dirty="0"/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100" u="sng" dirty="0"/>
                        <a:t>TECNOLOGÍA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estéticos.</a:t>
                      </a:r>
                    </a:p>
                    <a:p>
                      <a:r>
                        <a:rPr lang="es-CL" sz="105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de seguridad.</a:t>
                      </a:r>
                    </a:p>
                    <a:p>
                      <a:r>
                        <a:rPr lang="es-CL" sz="105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MÚSICA</a:t>
                      </a:r>
                    </a:p>
                    <a:p>
                      <a:r>
                        <a:rPr lang="es-E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Manifiestan interés y disposición a escuchar (actitud corporal, no muestran reticencia ante la escucha, comentan con sus compañeros)</a:t>
                      </a:r>
                      <a:endParaRPr lang="es-ES" sz="100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Seleccionar, determinar, crear, usar, aplicar, asumir, utilizar.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Confeccionar y demostrar dominio de materiales, disposición a escuchar </a:t>
                      </a:r>
                      <a:r>
                        <a:rPr lang="es-CL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y usar criterios </a:t>
                      </a:r>
                      <a:r>
                        <a:rPr lang="es-CL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estéticos y de seguridad.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2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2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75656" y="2204864"/>
            <a:ext cx="40324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¿Qué criterios estéticos tienes pensado para tú trabajo? </a:t>
            </a:r>
          </a:p>
          <a:p>
            <a:endParaRPr lang="es-CL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¿Crees que la música es un arte de expresión?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25FCF-E65E-4E5E-9B2A-1C7D0366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pic>
        <p:nvPicPr>
          <p:cNvPr id="3074" name="Picture 2" descr="Manualidades con pinzas de la ropa - Handfie DIY">
            <a:extLst>
              <a:ext uri="{FF2B5EF4-FFF2-40B4-BE49-F238E27FC236}">
                <a16:creationId xmlns:a16="http://schemas.microsoft.com/office/drawing/2014/main" id="{733D3FBD-16CA-4A4E-B115-9FE9BFA2D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7" y="1417638"/>
            <a:ext cx="4248133" cy="25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n de Teddy Loo Kung Merzthal en Pinzas de ropa | Pinzas de ropa,  Artesanías con pinzas de ropa, Manualidades">
            <a:extLst>
              <a:ext uri="{FF2B5EF4-FFF2-40B4-BE49-F238E27FC236}">
                <a16:creationId xmlns:a16="http://schemas.microsoft.com/office/drawing/2014/main" id="{C4CA73C2-5E8A-4281-9A53-5BEBC080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7638"/>
            <a:ext cx="2857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0 Ideas para decorar pinzas de ropa de madera ~ Mimundomanual">
            <a:extLst>
              <a:ext uri="{FF2B5EF4-FFF2-40B4-BE49-F238E27FC236}">
                <a16:creationId xmlns:a16="http://schemas.microsoft.com/office/drawing/2014/main" id="{F3DF2261-E18A-402A-A9A5-B5EABC201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671" y="3622212"/>
            <a:ext cx="1990129" cy="299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anualidades con pinzas de la ropa - Handfie DIY">
            <a:extLst>
              <a:ext uri="{FF2B5EF4-FFF2-40B4-BE49-F238E27FC236}">
                <a16:creationId xmlns:a16="http://schemas.microsoft.com/office/drawing/2014/main" id="{5A000F7D-BA35-4179-95D3-CC244B0C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49616"/>
            <a:ext cx="3120578" cy="229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6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CL" sz="2400" dirty="0"/>
              <a:t>AHORA QUE YA RECORDAMOS LOS MOVIMIENTOS ARTISTICOS, ES MOMENTO DE COMENZAR A CREAR: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/>
              <a:t>1- Recorta el círculo y decora. </a:t>
            </a:r>
          </a:p>
          <a:p>
            <a:pPr marL="0" indent="0">
              <a:buNone/>
            </a:pPr>
            <a:r>
              <a:rPr lang="es-CL" sz="2400" dirty="0"/>
              <a:t>2- Comienza a pegar las pinzas o perros de ropa sobre el cartón </a:t>
            </a:r>
          </a:p>
          <a:p>
            <a:pPr marL="0" indent="0">
              <a:buNone/>
            </a:pPr>
            <a:r>
              <a:rPr lang="es-CL" sz="2400" dirty="0"/>
              <a:t>3- Verifica que todas las pinzas estén bien pegadas.</a:t>
            </a:r>
          </a:p>
          <a:p>
            <a:pPr marL="0" indent="0">
              <a:buNone/>
            </a:pPr>
            <a:r>
              <a:rPr lang="es-CL" sz="2400" dirty="0"/>
              <a:t>4- Comienza a colocar las fotografías seleccionadas </a:t>
            </a:r>
          </a:p>
          <a:p>
            <a:pPr marL="0" indent="0">
              <a:buNone/>
            </a:pPr>
            <a:r>
              <a:rPr lang="es-CL" sz="2400" dirty="0"/>
              <a:t>5- Mientras vas trabajando comenzarás a escuchar una canción, en donde deberás estar muy atento a cada pregunta que realice la profesora. 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2050" name="Picture 2" descr="DIY: fotos colgadas con pinzas en tus paredes | Blog Hofmann">
            <a:extLst>
              <a:ext uri="{FF2B5EF4-FFF2-40B4-BE49-F238E27FC236}">
                <a16:creationId xmlns:a16="http://schemas.microsoft.com/office/drawing/2014/main" id="{739E2BC6-F1A1-4CCB-A064-0F61805CF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7638"/>
            <a:ext cx="3151237" cy="474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z un portaretratos con ganchos de madera :lodijoella | Bricolaje de  tarjetas de navidad, Manualidades, Navidad diy">
            <a:extLst>
              <a:ext uri="{FF2B5EF4-FFF2-40B4-BE49-F238E27FC236}">
                <a16:creationId xmlns:a16="http://schemas.microsoft.com/office/drawing/2014/main" id="{5E5DF2AA-C72E-46DD-85F6-A6C7B2A56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44819"/>
            <a:ext cx="3954199" cy="412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D6863D7-842B-425C-840D-359B535B1BF1}"/>
              </a:ext>
            </a:extLst>
          </p:cNvPr>
          <p:cNvSpPr txBox="1"/>
          <p:nvPr/>
        </p:nvSpPr>
        <p:spPr>
          <a:xfrm>
            <a:off x="4067944" y="5937031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/>
              <a:t>https://www.youtube.com/watch?v=vQaGTDxRfSw</a:t>
            </a:r>
          </a:p>
        </p:txBody>
      </p:sp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47764" y="260647"/>
            <a:ext cx="4428492" cy="10841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Visuales, Tecnología y Música</a:t>
            </a:r>
          </a:p>
          <a:p>
            <a:pPr algn="ctr"/>
            <a:r>
              <a:rPr lang="es-CL" sz="2000" b="1" dirty="0"/>
              <a:t>SEMANA 34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227693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s-CL" dirty="0"/>
              <a:t> </a:t>
            </a:r>
            <a:r>
              <a:rPr lang="es-CL" sz="1800" b="1" dirty="0"/>
              <a:t>¿Qué</a:t>
            </a:r>
            <a:r>
              <a:rPr lang="es-CL" sz="1800" b="1" baseline="0" dirty="0"/>
              <a:t> técnica debes utilizar al momento de colocar las imágenes sobre las pinzas</a:t>
            </a:r>
            <a:r>
              <a:rPr lang="es-CL" sz="1800" b="1" dirty="0"/>
              <a:t>? </a:t>
            </a:r>
          </a:p>
          <a:p>
            <a:endParaRPr lang="es-CL" sz="1800" dirty="0"/>
          </a:p>
          <a:p>
            <a:r>
              <a:rPr lang="es-CL" sz="1800" b="1" dirty="0"/>
              <a:t>2) ¿Qué hubiera ocurrido si al pegar las pinzas con pegamento caliente me quemo?</a:t>
            </a:r>
          </a:p>
          <a:p>
            <a:endParaRPr lang="es-CL" sz="1800" b="1" dirty="0"/>
          </a:p>
          <a:p>
            <a:r>
              <a:rPr lang="es-CL" sz="1800" b="1" dirty="0"/>
              <a:t>3) ¿Qué criterios estéticos </a:t>
            </a:r>
            <a:r>
              <a:rPr lang="es-CL" b="1" dirty="0"/>
              <a:t>utilizaste alrededor </a:t>
            </a:r>
            <a:r>
              <a:rPr lang="es-CL" b="1"/>
              <a:t>de tu </a:t>
            </a:r>
            <a:r>
              <a:rPr lang="es-CL" b="1" dirty="0"/>
              <a:t>trabajo</a:t>
            </a:r>
            <a:r>
              <a:rPr lang="es-CL" sz="1800" b="1" dirty="0"/>
              <a:t>? </a:t>
            </a:r>
          </a:p>
          <a:p>
            <a:endParaRPr lang="es-CL" sz="1800" b="1" dirty="0"/>
          </a:p>
          <a:p>
            <a:r>
              <a:rPr lang="es-CL" b="1" dirty="0"/>
              <a:t>4) ¿Qué pudiste percibir o sentir al momento de escuchar las canciones? </a:t>
            </a:r>
          </a:p>
          <a:p>
            <a:endParaRPr lang="es-CL" b="1" dirty="0"/>
          </a:p>
          <a:p>
            <a:r>
              <a:rPr lang="es-CL" b="1" dirty="0"/>
              <a:t>https://docs.google.com/forms/d/e/1FAIpQLSe-KQzHECevqOh5YY8_X9g3DymONKyqUdvfeqlcWJ-M7vzRVA/viewform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563888" y="5560208"/>
            <a:ext cx="5112568" cy="10371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167" y="5013176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4066</TotalTime>
  <Words>769</Words>
  <Application>Microsoft Office PowerPoint</Application>
  <PresentationFormat>Presentación en pantalla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Tema de Office</vt:lpstr>
      <vt:lpstr>PLANIFICACIÓN  CLASES VIRTUALES SEMANA N° 34 FECHA : 16- Noviembre-2020</vt:lpstr>
      <vt:lpstr>Presentación de PowerPoint</vt:lpstr>
      <vt:lpstr>Reglas para una buena clase </vt:lpstr>
      <vt:lpstr>Inicio Activación Conocimientos Previos</vt:lpstr>
      <vt:lpstr>Ejemplo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121</cp:revision>
  <dcterms:created xsi:type="dcterms:W3CDTF">2020-07-06T03:06:52Z</dcterms:created>
  <dcterms:modified xsi:type="dcterms:W3CDTF">2020-11-12T15:05:43Z</dcterms:modified>
</cp:coreProperties>
</file>