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332" r:id="rId4"/>
    <p:sldId id="295" r:id="rId5"/>
    <p:sldId id="317" r:id="rId6"/>
    <p:sldId id="318" r:id="rId7"/>
    <p:sldId id="304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297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s-C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s-C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16/07/96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s-C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s-CL">
                <a:solidFill>
                  <a:srgbClr val="000000"/>
                </a:solidFill>
                <a:latin typeface="Arial" panose="020B0604020202020204" pitchFamily="34" charset="0"/>
              </a:rPr>
              <a:t>##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s-CL" b="1" smtClean="0"/>
              <a:t>Nivel: 5</a:t>
            </a:r>
          </a:p>
          <a:p>
            <a:pPr eaLnBrk="1" hangingPunct="1"/>
            <a:endParaRPr lang="en-GB" altLang="es-CL" smtClean="0"/>
          </a:p>
          <a:p>
            <a:pPr eaLnBrk="1" hangingPunct="1"/>
            <a:r>
              <a:rPr lang="en-GB" altLang="es-CL" b="1" smtClean="0"/>
              <a:t>Objetivo de aprendizaje: 11</a:t>
            </a:r>
          </a:p>
          <a:p>
            <a:pPr eaLnBrk="1" hangingPunct="1"/>
            <a:endParaRPr lang="en-GB" altLang="es-CL" b="1" smtClean="0"/>
          </a:p>
          <a:p>
            <a:pPr eaLnBrk="1" hangingPunct="1"/>
            <a:r>
              <a:rPr lang="es-CL" altLang="es-CL" smtClean="0"/>
              <a:t>Explicar la importancia de la energía eléctrica en la vida cotidiana y proponer medidas para promover su ahorro y uso responsable.</a:t>
            </a:r>
            <a:r>
              <a:rPr lang="es-ES" altLang="es-CL" smtClean="0"/>
              <a:t> </a:t>
            </a:r>
            <a:endParaRPr lang="en-GB" altLang="es-CL" smtClean="0"/>
          </a:p>
        </p:txBody>
      </p:sp>
    </p:spTree>
    <p:extLst>
      <p:ext uri="{BB962C8B-B14F-4D97-AF65-F5344CB8AC3E}">
        <p14:creationId xmlns:p14="http://schemas.microsoft.com/office/powerpoint/2010/main" val="252844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smtClean="0"/>
              <a:t>Tierra girando: </a:t>
            </a:r>
            <a:r>
              <a:rPr lang="es-ES" altLang="es-CL" smtClean="0"/>
              <a:t>http://commons.wikimedia.org/wiki/File:Rotating_earth_(large).gif</a:t>
            </a:r>
          </a:p>
          <a:p>
            <a:r>
              <a:rPr lang="es-CL" altLang="es-CL" smtClean="0"/>
              <a:t>Paisaje: </a:t>
            </a:r>
            <a:r>
              <a:rPr lang="es-ES" altLang="es-CL" smtClean="0"/>
              <a:t>http://commons.wikimedia.org/wiki/File:Kemmangundi_Landscape.jpg</a:t>
            </a:r>
          </a:p>
          <a:p>
            <a:r>
              <a:rPr lang="es-CL" altLang="es-CL" smtClean="0"/>
              <a:t>Dibujos: del autor.</a:t>
            </a:r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378451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smtClean="0"/>
              <a:t>Imagen con señales de humo: </a:t>
            </a:r>
            <a:r>
              <a:rPr lang="es-ES" altLang="es-CL" smtClean="0"/>
              <a:t>http://commons.wikimedia.org/wiki/File:Frederic_Remington_smoke_signal.jpg</a:t>
            </a:r>
          </a:p>
          <a:p>
            <a:r>
              <a:rPr lang="es-CL" altLang="es-CL" smtClean="0"/>
              <a:t>Imagen con señales con banderas: </a:t>
            </a:r>
            <a:r>
              <a:rPr lang="es-ES" altLang="es-CL" smtClean="0"/>
              <a:t>http://commons.wikimedia.org/wiki/File:US_Navy_050601-N-4309A-171_Beachmaster,_Seaman_Charles_Shafer,_assigned_to_Beach_Master_Unit_Two_(BMU-2)_signals_a_Landing_Craft_Air_Cushion_(LCAC)_during_transport_of_heavy_machinery_and_equipment_from_Kuwaiti_Naval_Base.jpg</a:t>
            </a:r>
          </a:p>
          <a:p>
            <a:r>
              <a:rPr lang="es-CL" altLang="es-CL" smtClean="0"/>
              <a:t>Imagen con tambores: </a:t>
            </a:r>
            <a:r>
              <a:rPr lang="es-ES" altLang="es-CL" smtClean="0"/>
              <a:t>http://recursostic.educacion.es/bancoimagenes/web/, palabra clave “tambores”.</a:t>
            </a:r>
          </a:p>
          <a:p>
            <a:r>
              <a:rPr lang="es-CL" altLang="es-CL" smtClean="0"/>
              <a:t>Sonido de tambores: </a:t>
            </a:r>
            <a:r>
              <a:rPr lang="es-ES" altLang="es-CL" smtClean="0"/>
              <a:t>http://recursostic.educacion.es/bancoimagenes/web/, palabra clave “sonido tambores”.</a:t>
            </a:r>
          </a:p>
          <a:p>
            <a:r>
              <a:rPr lang="es-CL" altLang="es-CL" smtClean="0"/>
              <a:t>Dibujo: del autor.</a:t>
            </a:r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76729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smtClean="0"/>
              <a:t>Mujeres lavando ropa: http://commons.wikimedia.org/wiki/File:Laundry_starch.jpg</a:t>
            </a:r>
          </a:p>
          <a:p>
            <a:r>
              <a:rPr lang="es-CL" altLang="es-CL" smtClean="0"/>
              <a:t>Gente lavando ropa en el rio: http://upload.wikimedia.org/wikipedia/commons/6/64/Laundry_in_the_river.jpg</a:t>
            </a:r>
          </a:p>
          <a:p>
            <a:r>
              <a:rPr lang="es-CL" altLang="es-CL" smtClean="0"/>
              <a:t>Lavadora: http://commons.wikimedia.org/wiki/File:Servis_washing_machine.JPG</a:t>
            </a:r>
          </a:p>
          <a:p>
            <a:r>
              <a:rPr lang="es-CL" altLang="es-CL" smtClean="0"/>
              <a:t>Dibujo: del autor.</a:t>
            </a:r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102646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smtClean="0"/>
              <a:t>Dibujo: del autor.</a:t>
            </a:r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79932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smtClean="0"/>
              <a:t>Central hidroeléctrica: </a:t>
            </a:r>
            <a:r>
              <a:rPr lang="es-ES" altLang="es-CL" smtClean="0"/>
              <a:t>http://commons.wikimedia.org/wiki/File:Kurobe_dam_01.jpg</a:t>
            </a:r>
          </a:p>
          <a:p>
            <a:r>
              <a:rPr lang="es-CL" altLang="es-CL" smtClean="0"/>
              <a:t>Central termoeléctrica: </a:t>
            </a:r>
            <a:r>
              <a:rPr lang="es-ES" altLang="es-CL" smtClean="0"/>
              <a:t>http://commons.wikimedia.org/wiki/File:Satpura_thermal_power_plant.jpg</a:t>
            </a:r>
          </a:p>
          <a:p>
            <a:r>
              <a:rPr lang="es-CL" altLang="es-CL" smtClean="0"/>
              <a:t>Central nuclear: </a:t>
            </a:r>
            <a:r>
              <a:rPr lang="es-ES" altLang="es-CL" smtClean="0"/>
              <a:t>http://commons.wikimedia.org/wiki/File:Dukovany_Nuclear_Power_Station_2.jpg</a:t>
            </a:r>
          </a:p>
          <a:p>
            <a:r>
              <a:rPr lang="es-CL" altLang="es-CL" smtClean="0"/>
              <a:t>Dibujo: del autor</a:t>
            </a:r>
            <a:endParaRPr lang="es-ES" altLang="es-CL" smtClean="0"/>
          </a:p>
          <a:p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116079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smtClean="0"/>
              <a:t>Central fotovoltaíca: </a:t>
            </a:r>
            <a:r>
              <a:rPr lang="es-ES" altLang="es-CL" smtClean="0"/>
              <a:t>http://commons.wikimedia.org/wiki/File:Giant_photovoltaic_array.jpg</a:t>
            </a:r>
          </a:p>
          <a:p>
            <a:r>
              <a:rPr lang="es-CL" altLang="es-CL" smtClean="0"/>
              <a:t>Central solar: </a:t>
            </a:r>
            <a:r>
              <a:rPr lang="es-ES" altLang="es-CL" smtClean="0"/>
              <a:t>http://commons.wikimedia.org/wiki/File:Discos_parabolicos_BR.jpg</a:t>
            </a:r>
          </a:p>
          <a:p>
            <a:r>
              <a:rPr lang="es-CL" altLang="es-CL" smtClean="0"/>
              <a:t>Central eólica: </a:t>
            </a:r>
            <a:r>
              <a:rPr lang="es-ES" altLang="es-CL" smtClean="0"/>
              <a:t>http://upload.wikimedia.org/wikipedia/commons/thumb/b/bf/Peolioco2010.JPG/512px-Peolioco2010.JPG?uselang=es</a:t>
            </a:r>
          </a:p>
          <a:p>
            <a:endParaRPr lang="es-ES" altLang="es-CL" smtClean="0"/>
          </a:p>
          <a:p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133082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smtClean="0"/>
              <a:t>Dibujos: del autor</a:t>
            </a:r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394910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smtClean="0"/>
              <a:t>Fotografía embalse: </a:t>
            </a:r>
            <a:r>
              <a:rPr lang="es-ES" altLang="es-CL" smtClean="0"/>
              <a:t>http://upload.wikimedia.org/wikipedia/commons/thumb/4/44/Embalse_Puclaro_Vicu%C3%B1a.jpg/512px-Embalse_Puclaro_Vicu%C3%B1a.jpg?uselang=es</a:t>
            </a:r>
          </a:p>
          <a:p>
            <a:r>
              <a:rPr lang="es-CL" altLang="es-CL" smtClean="0"/>
              <a:t>Dibujo: del autor.</a:t>
            </a:r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416866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verdugo\Desktop\7_energia_electrica_hoy\009rgg_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</a:t>
            </a:r>
            <a:r>
              <a:rPr lang="es-CL" sz="2800" b="1" dirty="0" smtClean="0"/>
              <a:t>NATURALES 5°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18-11-2020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6" name="Freeform 20"/>
          <p:cNvSpPr>
            <a:spLocks/>
          </p:cNvSpPr>
          <p:nvPr/>
        </p:nvSpPr>
        <p:spPr bwMode="auto">
          <a:xfrm>
            <a:off x="228600" y="2743200"/>
            <a:ext cx="2057400" cy="762000"/>
          </a:xfrm>
          <a:custGeom>
            <a:avLst/>
            <a:gdLst>
              <a:gd name="T0" fmla="*/ 276538025 w 982"/>
              <a:gd name="T1" fmla="*/ 1020412776 h 201"/>
              <a:gd name="T2" fmla="*/ 0 w 982"/>
              <a:gd name="T3" fmla="*/ 2083941104 h 201"/>
              <a:gd name="T4" fmla="*/ 921794814 w 982"/>
              <a:gd name="T5" fmla="*/ 2147483647 h 201"/>
              <a:gd name="T6" fmla="*/ 1334406175 w 982"/>
              <a:gd name="T7" fmla="*/ 2147483647 h 201"/>
              <a:gd name="T8" fmla="*/ 2147483647 w 982"/>
              <a:gd name="T9" fmla="*/ 2147483647 h 201"/>
              <a:gd name="T10" fmla="*/ 2147483647 w 982"/>
              <a:gd name="T11" fmla="*/ 2147483647 h 201"/>
              <a:gd name="T12" fmla="*/ 2147483647 w 982"/>
              <a:gd name="T13" fmla="*/ 2147483647 h 201"/>
              <a:gd name="T14" fmla="*/ 2147483647 w 982"/>
              <a:gd name="T15" fmla="*/ 416787463 h 201"/>
              <a:gd name="T16" fmla="*/ 2071841607 w 982"/>
              <a:gd name="T17" fmla="*/ 273068955 h 201"/>
              <a:gd name="T18" fmla="*/ 596970742 w 982"/>
              <a:gd name="T19" fmla="*/ 129346657 h 201"/>
              <a:gd name="T20" fmla="*/ 460897407 w 982"/>
              <a:gd name="T21" fmla="*/ 273068955 h 201"/>
              <a:gd name="T22" fmla="*/ 184359382 w 982"/>
              <a:gd name="T23" fmla="*/ 1178506925 h 201"/>
              <a:gd name="T24" fmla="*/ 276538025 w 982"/>
              <a:gd name="T25" fmla="*/ 1020412776 h 2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82" h="201">
                <a:moveTo>
                  <a:pt x="63" y="71"/>
                </a:moveTo>
                <a:cubicBezTo>
                  <a:pt x="21" y="86"/>
                  <a:pt x="14" y="104"/>
                  <a:pt x="0" y="145"/>
                </a:cubicBezTo>
                <a:cubicBezTo>
                  <a:pt x="85" y="201"/>
                  <a:pt x="4" y="155"/>
                  <a:pt x="210" y="176"/>
                </a:cubicBezTo>
                <a:cubicBezTo>
                  <a:pt x="242" y="179"/>
                  <a:pt x="272" y="192"/>
                  <a:pt x="304" y="197"/>
                </a:cubicBezTo>
                <a:cubicBezTo>
                  <a:pt x="467" y="178"/>
                  <a:pt x="682" y="191"/>
                  <a:pt x="828" y="187"/>
                </a:cubicBezTo>
                <a:cubicBezTo>
                  <a:pt x="849" y="180"/>
                  <a:pt x="869" y="173"/>
                  <a:pt x="890" y="166"/>
                </a:cubicBezTo>
                <a:cubicBezTo>
                  <a:pt x="901" y="162"/>
                  <a:pt x="922" y="155"/>
                  <a:pt x="922" y="155"/>
                </a:cubicBezTo>
                <a:cubicBezTo>
                  <a:pt x="982" y="95"/>
                  <a:pt x="932" y="33"/>
                  <a:pt x="859" y="29"/>
                </a:cubicBezTo>
                <a:cubicBezTo>
                  <a:pt x="730" y="23"/>
                  <a:pt x="601" y="22"/>
                  <a:pt x="472" y="19"/>
                </a:cubicBezTo>
                <a:cubicBezTo>
                  <a:pt x="352" y="0"/>
                  <a:pt x="261" y="1"/>
                  <a:pt x="136" y="9"/>
                </a:cubicBezTo>
                <a:cubicBezTo>
                  <a:pt x="126" y="12"/>
                  <a:pt x="114" y="12"/>
                  <a:pt x="105" y="19"/>
                </a:cubicBezTo>
                <a:cubicBezTo>
                  <a:pt x="82" y="37"/>
                  <a:pt x="16" y="96"/>
                  <a:pt x="42" y="82"/>
                </a:cubicBezTo>
                <a:cubicBezTo>
                  <a:pt x="49" y="78"/>
                  <a:pt x="56" y="75"/>
                  <a:pt x="63" y="71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Para comunicarse sin electricidad</a:t>
            </a:r>
            <a:endParaRPr lang="es-ES" altLang="es-CL" smtClean="0"/>
          </a:p>
        </p:txBody>
      </p:sp>
      <p:grpSp>
        <p:nvGrpSpPr>
          <p:cNvPr id="60437" name="Group 4"/>
          <p:cNvGrpSpPr>
            <a:grpSpLocks/>
          </p:cNvGrpSpPr>
          <p:nvPr/>
        </p:nvGrpSpPr>
        <p:grpSpPr bwMode="auto">
          <a:xfrm flipH="1">
            <a:off x="762000" y="1524000"/>
            <a:ext cx="1095375" cy="1798638"/>
            <a:chOff x="5895" y="6467"/>
            <a:chExt cx="1725" cy="2833"/>
          </a:xfrm>
        </p:grpSpPr>
        <p:grpSp>
          <p:nvGrpSpPr>
            <p:cNvPr id="8206" name="Group 5"/>
            <p:cNvGrpSpPr>
              <a:grpSpLocks/>
            </p:cNvGrpSpPr>
            <p:nvPr/>
          </p:nvGrpSpPr>
          <p:grpSpPr bwMode="auto">
            <a:xfrm>
              <a:off x="5895" y="6885"/>
              <a:ext cx="1725" cy="2415"/>
              <a:chOff x="5895" y="6285"/>
              <a:chExt cx="2385" cy="3015"/>
            </a:xfrm>
          </p:grpSpPr>
          <p:sp>
            <p:nvSpPr>
              <p:cNvPr id="8242" name="Freeform 6"/>
              <p:cNvSpPr>
                <a:spLocks/>
              </p:cNvSpPr>
              <p:nvPr/>
            </p:nvSpPr>
            <p:spPr bwMode="auto">
              <a:xfrm>
                <a:off x="7005" y="6570"/>
                <a:ext cx="1275" cy="2730"/>
              </a:xfrm>
              <a:custGeom>
                <a:avLst/>
                <a:gdLst>
                  <a:gd name="T0" fmla="*/ 1230 w 1275"/>
                  <a:gd name="T1" fmla="*/ 0 h 2730"/>
                  <a:gd name="T2" fmla="*/ 1065 w 1275"/>
                  <a:gd name="T3" fmla="*/ 1455 h 2730"/>
                  <a:gd name="T4" fmla="*/ 1275 w 1275"/>
                  <a:gd name="T5" fmla="*/ 2580 h 2730"/>
                  <a:gd name="T6" fmla="*/ 1065 w 1275"/>
                  <a:gd name="T7" fmla="*/ 1425 h 2730"/>
                  <a:gd name="T8" fmla="*/ 90 w 1275"/>
                  <a:gd name="T9" fmla="*/ 1545 h 2730"/>
                  <a:gd name="T10" fmla="*/ 0 w 1275"/>
                  <a:gd name="T11" fmla="*/ 2730 h 27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5"/>
                  <a:gd name="T19" fmla="*/ 0 h 2730"/>
                  <a:gd name="T20" fmla="*/ 1275 w 1275"/>
                  <a:gd name="T21" fmla="*/ 2730 h 27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5" h="2730">
                    <a:moveTo>
                      <a:pt x="1230" y="0"/>
                    </a:moveTo>
                    <a:lnTo>
                      <a:pt x="1065" y="1455"/>
                    </a:lnTo>
                    <a:lnTo>
                      <a:pt x="1275" y="2580"/>
                    </a:lnTo>
                    <a:lnTo>
                      <a:pt x="1065" y="1425"/>
                    </a:lnTo>
                    <a:lnTo>
                      <a:pt x="90" y="1545"/>
                    </a:lnTo>
                    <a:lnTo>
                      <a:pt x="0" y="273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243" name="Group 7"/>
              <p:cNvGrpSpPr>
                <a:grpSpLocks/>
              </p:cNvGrpSpPr>
              <p:nvPr/>
            </p:nvGrpSpPr>
            <p:grpSpPr bwMode="auto">
              <a:xfrm>
                <a:off x="5895" y="6285"/>
                <a:ext cx="2325" cy="2400"/>
                <a:chOff x="5895" y="6285"/>
                <a:chExt cx="2325" cy="2400"/>
              </a:xfrm>
            </p:grpSpPr>
            <p:sp>
              <p:nvSpPr>
                <p:cNvPr id="8244" name="Freeform 8"/>
                <p:cNvSpPr>
                  <a:spLocks/>
                </p:cNvSpPr>
                <p:nvPr/>
              </p:nvSpPr>
              <p:spPr bwMode="auto">
                <a:xfrm>
                  <a:off x="5895" y="6285"/>
                  <a:ext cx="2325" cy="2400"/>
                </a:xfrm>
                <a:custGeom>
                  <a:avLst/>
                  <a:gdLst>
                    <a:gd name="T0" fmla="*/ 2325 w 2325"/>
                    <a:gd name="T1" fmla="*/ 300 h 2400"/>
                    <a:gd name="T2" fmla="*/ 1500 w 2325"/>
                    <a:gd name="T3" fmla="*/ 0 h 2400"/>
                    <a:gd name="T4" fmla="*/ 1155 w 2325"/>
                    <a:gd name="T5" fmla="*/ 1230 h 2400"/>
                    <a:gd name="T6" fmla="*/ 120 w 2325"/>
                    <a:gd name="T7" fmla="*/ 1350 h 2400"/>
                    <a:gd name="T8" fmla="*/ 0 w 2325"/>
                    <a:gd name="T9" fmla="*/ 2400 h 2400"/>
                    <a:gd name="T10" fmla="*/ 135 w 2325"/>
                    <a:gd name="T11" fmla="*/ 1335 h 2400"/>
                    <a:gd name="T12" fmla="*/ 1125 w 2325"/>
                    <a:gd name="T13" fmla="*/ 1185 h 2400"/>
                    <a:gd name="T14" fmla="*/ 1410 w 2325"/>
                    <a:gd name="T15" fmla="*/ 2250 h 24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25"/>
                    <a:gd name="T25" fmla="*/ 0 h 2400"/>
                    <a:gd name="T26" fmla="*/ 2325 w 2325"/>
                    <a:gd name="T27" fmla="*/ 2400 h 24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25" h="2400">
                      <a:moveTo>
                        <a:pt x="2325" y="300"/>
                      </a:moveTo>
                      <a:lnTo>
                        <a:pt x="1500" y="0"/>
                      </a:lnTo>
                      <a:lnTo>
                        <a:pt x="1155" y="1230"/>
                      </a:lnTo>
                      <a:lnTo>
                        <a:pt x="120" y="1350"/>
                      </a:lnTo>
                      <a:lnTo>
                        <a:pt x="0" y="2400"/>
                      </a:lnTo>
                      <a:lnTo>
                        <a:pt x="135" y="1335"/>
                      </a:lnTo>
                      <a:lnTo>
                        <a:pt x="1125" y="1185"/>
                      </a:lnTo>
                      <a:lnTo>
                        <a:pt x="1410" y="225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5" name="Freeform 9"/>
                <p:cNvSpPr>
                  <a:spLocks/>
                </p:cNvSpPr>
                <p:nvPr/>
              </p:nvSpPr>
              <p:spPr bwMode="auto">
                <a:xfrm>
                  <a:off x="5985" y="7470"/>
                  <a:ext cx="2070" cy="645"/>
                </a:xfrm>
                <a:custGeom>
                  <a:avLst/>
                  <a:gdLst>
                    <a:gd name="T0" fmla="*/ 2070 w 2070"/>
                    <a:gd name="T1" fmla="*/ 510 h 645"/>
                    <a:gd name="T2" fmla="*/ 1065 w 2070"/>
                    <a:gd name="T3" fmla="*/ 0 h 645"/>
                    <a:gd name="T4" fmla="*/ 0 w 2070"/>
                    <a:gd name="T5" fmla="*/ 150 h 645"/>
                    <a:gd name="T6" fmla="*/ 1110 w 2070"/>
                    <a:gd name="T7" fmla="*/ 645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70"/>
                    <a:gd name="T13" fmla="*/ 0 h 645"/>
                    <a:gd name="T14" fmla="*/ 2070 w 2070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70" h="645">
                      <a:moveTo>
                        <a:pt x="2070" y="510"/>
                      </a:moveTo>
                      <a:lnTo>
                        <a:pt x="1065" y="0"/>
                      </a:lnTo>
                      <a:lnTo>
                        <a:pt x="0" y="150"/>
                      </a:lnTo>
                      <a:lnTo>
                        <a:pt x="1110" y="645"/>
                      </a:lnTo>
                    </a:path>
                  </a:pathLst>
                </a:custGeom>
                <a:solidFill>
                  <a:srgbClr val="FFCC66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6" name="Freeform 10"/>
                <p:cNvSpPr>
                  <a:spLocks/>
                </p:cNvSpPr>
                <p:nvPr/>
              </p:nvSpPr>
              <p:spPr bwMode="auto">
                <a:xfrm>
                  <a:off x="7320" y="6300"/>
                  <a:ext cx="900" cy="585"/>
                </a:xfrm>
                <a:custGeom>
                  <a:avLst/>
                  <a:gdLst>
                    <a:gd name="T0" fmla="*/ 75 w 900"/>
                    <a:gd name="T1" fmla="*/ 0 h 585"/>
                    <a:gd name="T2" fmla="*/ 900 w 900"/>
                    <a:gd name="T3" fmla="*/ 285 h 585"/>
                    <a:gd name="T4" fmla="*/ 870 w 900"/>
                    <a:gd name="T5" fmla="*/ 585 h 585"/>
                    <a:gd name="T6" fmla="*/ 0 w 900"/>
                    <a:gd name="T7" fmla="*/ 255 h 585"/>
                    <a:gd name="T8" fmla="*/ 75 w 90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0"/>
                    <a:gd name="T16" fmla="*/ 0 h 585"/>
                    <a:gd name="T17" fmla="*/ 900 w 90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0" h="585">
                      <a:moveTo>
                        <a:pt x="75" y="0"/>
                      </a:moveTo>
                      <a:lnTo>
                        <a:pt x="900" y="285"/>
                      </a:lnTo>
                      <a:lnTo>
                        <a:pt x="870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7" name="Freeform 11"/>
                <p:cNvSpPr>
                  <a:spLocks/>
                </p:cNvSpPr>
                <p:nvPr/>
              </p:nvSpPr>
              <p:spPr bwMode="auto">
                <a:xfrm>
                  <a:off x="7215" y="6690"/>
                  <a:ext cx="960" cy="585"/>
                </a:xfrm>
                <a:custGeom>
                  <a:avLst/>
                  <a:gdLst>
                    <a:gd name="T0" fmla="*/ 75 w 960"/>
                    <a:gd name="T1" fmla="*/ 0 h 585"/>
                    <a:gd name="T2" fmla="*/ 960 w 960"/>
                    <a:gd name="T3" fmla="*/ 330 h 585"/>
                    <a:gd name="T4" fmla="*/ 915 w 960"/>
                    <a:gd name="T5" fmla="*/ 585 h 585"/>
                    <a:gd name="T6" fmla="*/ 0 w 960"/>
                    <a:gd name="T7" fmla="*/ 255 h 585"/>
                    <a:gd name="T8" fmla="*/ 75 w 96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585"/>
                    <a:gd name="T17" fmla="*/ 960 w 96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585">
                      <a:moveTo>
                        <a:pt x="75" y="0"/>
                      </a:moveTo>
                      <a:lnTo>
                        <a:pt x="960" y="330"/>
                      </a:lnTo>
                      <a:lnTo>
                        <a:pt x="915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8" name="Freeform 12"/>
                <p:cNvSpPr>
                  <a:spLocks/>
                </p:cNvSpPr>
                <p:nvPr/>
              </p:nvSpPr>
              <p:spPr bwMode="auto">
                <a:xfrm>
                  <a:off x="7095" y="7125"/>
                  <a:ext cx="1035" cy="705"/>
                </a:xfrm>
                <a:custGeom>
                  <a:avLst/>
                  <a:gdLst>
                    <a:gd name="T0" fmla="*/ 75 w 1035"/>
                    <a:gd name="T1" fmla="*/ 0 h 705"/>
                    <a:gd name="T2" fmla="*/ 1035 w 1035"/>
                    <a:gd name="T3" fmla="*/ 375 h 705"/>
                    <a:gd name="T4" fmla="*/ 975 w 1035"/>
                    <a:gd name="T5" fmla="*/ 705 h 705"/>
                    <a:gd name="T6" fmla="*/ 0 w 1035"/>
                    <a:gd name="T7" fmla="*/ 255 h 705"/>
                    <a:gd name="T8" fmla="*/ 75 w 1035"/>
                    <a:gd name="T9" fmla="*/ 0 h 7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705"/>
                    <a:gd name="T17" fmla="*/ 1035 w 1035"/>
                    <a:gd name="T18" fmla="*/ 705 h 7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705">
                      <a:moveTo>
                        <a:pt x="75" y="0"/>
                      </a:moveTo>
                      <a:lnTo>
                        <a:pt x="1035" y="375"/>
                      </a:lnTo>
                      <a:lnTo>
                        <a:pt x="975" y="70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07" name="Group 13"/>
            <p:cNvGrpSpPr>
              <a:grpSpLocks/>
            </p:cNvGrpSpPr>
            <p:nvPr/>
          </p:nvGrpSpPr>
          <p:grpSpPr bwMode="auto">
            <a:xfrm flipH="1">
              <a:off x="6036" y="6467"/>
              <a:ext cx="1340" cy="2528"/>
              <a:chOff x="3516" y="4052"/>
              <a:chExt cx="1340" cy="2528"/>
            </a:xfrm>
          </p:grpSpPr>
          <p:sp>
            <p:nvSpPr>
              <p:cNvPr id="8208" name="Freeform 14"/>
              <p:cNvSpPr>
                <a:spLocks noChangeAspect="1"/>
              </p:cNvSpPr>
              <p:nvPr/>
            </p:nvSpPr>
            <p:spPr bwMode="auto">
              <a:xfrm flipH="1">
                <a:off x="3555" y="4423"/>
                <a:ext cx="1301" cy="1452"/>
              </a:xfrm>
              <a:custGeom>
                <a:avLst/>
                <a:gdLst>
                  <a:gd name="T0" fmla="*/ 856 w 1301"/>
                  <a:gd name="T1" fmla="*/ 1427 h 1452"/>
                  <a:gd name="T2" fmla="*/ 1246 w 1301"/>
                  <a:gd name="T3" fmla="*/ 1277 h 1452"/>
                  <a:gd name="T4" fmla="*/ 1186 w 1301"/>
                  <a:gd name="T5" fmla="*/ 745 h 1452"/>
                  <a:gd name="T6" fmla="*/ 1134 w 1301"/>
                  <a:gd name="T7" fmla="*/ 122 h 1452"/>
                  <a:gd name="T8" fmla="*/ 1096 w 1301"/>
                  <a:gd name="T9" fmla="*/ 10 h 1452"/>
                  <a:gd name="T10" fmla="*/ 1014 w 1301"/>
                  <a:gd name="T11" fmla="*/ 167 h 1452"/>
                  <a:gd name="T12" fmla="*/ 759 w 1301"/>
                  <a:gd name="T13" fmla="*/ 745 h 1452"/>
                  <a:gd name="T14" fmla="*/ 309 w 1301"/>
                  <a:gd name="T15" fmla="*/ 880 h 1452"/>
                  <a:gd name="T16" fmla="*/ 91 w 1301"/>
                  <a:gd name="T17" fmla="*/ 1127 h 1452"/>
                  <a:gd name="T18" fmla="*/ 856 w 1301"/>
                  <a:gd name="T19" fmla="*/ 1427 h 14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1"/>
                  <a:gd name="T31" fmla="*/ 0 h 1452"/>
                  <a:gd name="T32" fmla="*/ 1301 w 1301"/>
                  <a:gd name="T33" fmla="*/ 1452 h 14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1" h="1452">
                    <a:moveTo>
                      <a:pt x="856" y="1427"/>
                    </a:moveTo>
                    <a:cubicBezTo>
                      <a:pt x="1048" y="1452"/>
                      <a:pt x="1191" y="1391"/>
                      <a:pt x="1246" y="1277"/>
                    </a:cubicBezTo>
                    <a:cubicBezTo>
                      <a:pt x="1301" y="1163"/>
                      <a:pt x="1205" y="937"/>
                      <a:pt x="1186" y="745"/>
                    </a:cubicBezTo>
                    <a:cubicBezTo>
                      <a:pt x="1167" y="553"/>
                      <a:pt x="1149" y="244"/>
                      <a:pt x="1134" y="122"/>
                    </a:cubicBezTo>
                    <a:cubicBezTo>
                      <a:pt x="1119" y="0"/>
                      <a:pt x="1116" y="2"/>
                      <a:pt x="1096" y="10"/>
                    </a:cubicBezTo>
                    <a:cubicBezTo>
                      <a:pt x="1076" y="18"/>
                      <a:pt x="1070" y="45"/>
                      <a:pt x="1014" y="167"/>
                    </a:cubicBezTo>
                    <a:cubicBezTo>
                      <a:pt x="958" y="289"/>
                      <a:pt x="876" y="626"/>
                      <a:pt x="759" y="745"/>
                    </a:cubicBezTo>
                    <a:cubicBezTo>
                      <a:pt x="642" y="864"/>
                      <a:pt x="420" y="816"/>
                      <a:pt x="309" y="880"/>
                    </a:cubicBezTo>
                    <a:cubicBezTo>
                      <a:pt x="198" y="944"/>
                      <a:pt x="0" y="1036"/>
                      <a:pt x="91" y="1127"/>
                    </a:cubicBezTo>
                    <a:cubicBezTo>
                      <a:pt x="182" y="1218"/>
                      <a:pt x="664" y="1402"/>
                      <a:pt x="856" y="1427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09" name="Freeform 15"/>
              <p:cNvSpPr>
                <a:spLocks noChangeAspect="1"/>
              </p:cNvSpPr>
              <p:nvPr/>
            </p:nvSpPr>
            <p:spPr bwMode="auto">
              <a:xfrm flipH="1">
                <a:off x="4225" y="5738"/>
                <a:ext cx="172" cy="709"/>
              </a:xfrm>
              <a:custGeom>
                <a:avLst/>
                <a:gdLst>
                  <a:gd name="T0" fmla="*/ 172 w 172"/>
                  <a:gd name="T1" fmla="*/ 0 h 709"/>
                  <a:gd name="T2" fmla="*/ 0 w 172"/>
                  <a:gd name="T3" fmla="*/ 262 h 709"/>
                  <a:gd name="T4" fmla="*/ 170 w 172"/>
                  <a:gd name="T5" fmla="*/ 709 h 709"/>
                  <a:gd name="T6" fmla="*/ 0 60000 65536"/>
                  <a:gd name="T7" fmla="*/ 0 60000 65536"/>
                  <a:gd name="T8" fmla="*/ 0 60000 65536"/>
                  <a:gd name="T9" fmla="*/ 0 w 172"/>
                  <a:gd name="T10" fmla="*/ 0 h 709"/>
                  <a:gd name="T11" fmla="*/ 172 w 172"/>
                  <a:gd name="T12" fmla="*/ 709 h 7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2" h="709">
                    <a:moveTo>
                      <a:pt x="172" y="0"/>
                    </a:moveTo>
                    <a:cubicBezTo>
                      <a:pt x="143" y="44"/>
                      <a:pt x="0" y="144"/>
                      <a:pt x="0" y="262"/>
                    </a:cubicBezTo>
                    <a:cubicBezTo>
                      <a:pt x="0" y="380"/>
                      <a:pt x="135" y="616"/>
                      <a:pt x="170" y="709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0" name="Freeform 16"/>
              <p:cNvSpPr>
                <a:spLocks noChangeAspect="1"/>
              </p:cNvSpPr>
              <p:nvPr/>
            </p:nvSpPr>
            <p:spPr bwMode="auto">
              <a:xfrm flipH="1">
                <a:off x="4480" y="5678"/>
                <a:ext cx="274" cy="693"/>
              </a:xfrm>
              <a:custGeom>
                <a:avLst/>
                <a:gdLst>
                  <a:gd name="T0" fmla="*/ 274 w 274"/>
                  <a:gd name="T1" fmla="*/ 0 h 693"/>
                  <a:gd name="T2" fmla="*/ 19 w 274"/>
                  <a:gd name="T3" fmla="*/ 247 h 693"/>
                  <a:gd name="T4" fmla="*/ 161 w 274"/>
                  <a:gd name="T5" fmla="*/ 693 h 693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693"/>
                  <a:gd name="T11" fmla="*/ 274 w 274"/>
                  <a:gd name="T12" fmla="*/ 693 h 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693">
                    <a:moveTo>
                      <a:pt x="274" y="0"/>
                    </a:moveTo>
                    <a:cubicBezTo>
                      <a:pt x="232" y="41"/>
                      <a:pt x="38" y="132"/>
                      <a:pt x="19" y="247"/>
                    </a:cubicBezTo>
                    <a:cubicBezTo>
                      <a:pt x="0" y="362"/>
                      <a:pt x="132" y="600"/>
                      <a:pt x="161" y="693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1" name="Freeform 17"/>
              <p:cNvSpPr>
                <a:spLocks noChangeAspect="1"/>
              </p:cNvSpPr>
              <p:nvPr/>
            </p:nvSpPr>
            <p:spPr bwMode="auto">
              <a:xfrm rot="-4200000">
                <a:off x="4173" y="6373"/>
                <a:ext cx="194" cy="219"/>
              </a:xfrm>
              <a:custGeom>
                <a:avLst/>
                <a:gdLst>
                  <a:gd name="T0" fmla="*/ 17 w 270"/>
                  <a:gd name="T1" fmla="*/ 3 h 305"/>
                  <a:gd name="T2" fmla="*/ 8 w 270"/>
                  <a:gd name="T3" fmla="*/ 15 h 305"/>
                  <a:gd name="T4" fmla="*/ 6 w 270"/>
                  <a:gd name="T5" fmla="*/ 21 h 305"/>
                  <a:gd name="T6" fmla="*/ 0 w 270"/>
                  <a:gd name="T7" fmla="*/ 25 h 305"/>
                  <a:gd name="T8" fmla="*/ 21 w 270"/>
                  <a:gd name="T9" fmla="*/ 42 h 305"/>
                  <a:gd name="T10" fmla="*/ 37 w 270"/>
                  <a:gd name="T11" fmla="*/ 7 h 305"/>
                  <a:gd name="T12" fmla="*/ 31 w 270"/>
                  <a:gd name="T13" fmla="*/ 3 h 305"/>
                  <a:gd name="T14" fmla="*/ 17 w 270"/>
                  <a:gd name="T15" fmla="*/ 3 h 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305"/>
                  <a:gd name="T26" fmla="*/ 270 w 270"/>
                  <a:gd name="T27" fmla="*/ 305 h 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305">
                    <a:moveTo>
                      <a:pt x="120" y="20"/>
                    </a:moveTo>
                    <a:cubicBezTo>
                      <a:pt x="100" y="50"/>
                      <a:pt x="80" y="80"/>
                      <a:pt x="60" y="110"/>
                    </a:cubicBezTo>
                    <a:cubicBezTo>
                      <a:pt x="51" y="123"/>
                      <a:pt x="55" y="143"/>
                      <a:pt x="45" y="155"/>
                    </a:cubicBezTo>
                    <a:cubicBezTo>
                      <a:pt x="34" y="169"/>
                      <a:pt x="15" y="175"/>
                      <a:pt x="0" y="185"/>
                    </a:cubicBezTo>
                    <a:cubicBezTo>
                      <a:pt x="26" y="264"/>
                      <a:pt x="79" y="281"/>
                      <a:pt x="150" y="305"/>
                    </a:cubicBezTo>
                    <a:cubicBezTo>
                      <a:pt x="226" y="229"/>
                      <a:pt x="250" y="152"/>
                      <a:pt x="270" y="50"/>
                    </a:cubicBezTo>
                    <a:cubicBezTo>
                      <a:pt x="255" y="40"/>
                      <a:pt x="243" y="22"/>
                      <a:pt x="225" y="20"/>
                    </a:cubicBezTo>
                    <a:cubicBezTo>
                      <a:pt x="65" y="0"/>
                      <a:pt x="205" y="63"/>
                      <a:pt x="1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2" name="Freeform 18"/>
              <p:cNvSpPr>
                <a:spLocks noChangeAspect="1"/>
              </p:cNvSpPr>
              <p:nvPr/>
            </p:nvSpPr>
            <p:spPr bwMode="auto">
              <a:xfrm>
                <a:off x="4509" y="6308"/>
                <a:ext cx="283" cy="181"/>
              </a:xfrm>
              <a:custGeom>
                <a:avLst/>
                <a:gdLst>
                  <a:gd name="T0" fmla="*/ 11 w 395"/>
                  <a:gd name="T1" fmla="*/ 5 h 252"/>
                  <a:gd name="T2" fmla="*/ 8 w 395"/>
                  <a:gd name="T3" fmla="*/ 28 h 252"/>
                  <a:gd name="T4" fmla="*/ 27 w 395"/>
                  <a:gd name="T5" fmla="*/ 29 h 252"/>
                  <a:gd name="T6" fmla="*/ 52 w 395"/>
                  <a:gd name="T7" fmla="*/ 24 h 252"/>
                  <a:gd name="T8" fmla="*/ 50 w 395"/>
                  <a:gd name="T9" fmla="*/ 9 h 252"/>
                  <a:gd name="T10" fmla="*/ 22 w 395"/>
                  <a:gd name="T11" fmla="*/ 1 h 252"/>
                  <a:gd name="T12" fmla="*/ 11 w 395"/>
                  <a:gd name="T13" fmla="*/ 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252"/>
                  <a:gd name="T23" fmla="*/ 395 w 395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252">
                    <a:moveTo>
                      <a:pt x="88" y="37"/>
                    </a:moveTo>
                    <a:cubicBezTo>
                      <a:pt x="69" y="66"/>
                      <a:pt x="0" y="167"/>
                      <a:pt x="58" y="202"/>
                    </a:cubicBezTo>
                    <a:cubicBezTo>
                      <a:pt x="97" y="225"/>
                      <a:pt x="148" y="212"/>
                      <a:pt x="193" y="217"/>
                    </a:cubicBezTo>
                    <a:cubicBezTo>
                      <a:pt x="279" y="246"/>
                      <a:pt x="335" y="252"/>
                      <a:pt x="388" y="172"/>
                    </a:cubicBezTo>
                    <a:cubicBezTo>
                      <a:pt x="383" y="137"/>
                      <a:pt x="395" y="95"/>
                      <a:pt x="373" y="67"/>
                    </a:cubicBezTo>
                    <a:cubicBezTo>
                      <a:pt x="358" y="48"/>
                      <a:pt x="190" y="16"/>
                      <a:pt x="163" y="7"/>
                    </a:cubicBezTo>
                    <a:cubicBezTo>
                      <a:pt x="66" y="23"/>
                      <a:pt x="51" y="0"/>
                      <a:pt x="88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3" name="Freeform 19"/>
              <p:cNvSpPr>
                <a:spLocks noChangeAspect="1"/>
              </p:cNvSpPr>
              <p:nvPr/>
            </p:nvSpPr>
            <p:spPr bwMode="auto">
              <a:xfrm flipH="1">
                <a:off x="3558" y="4658"/>
                <a:ext cx="412" cy="765"/>
              </a:xfrm>
              <a:custGeom>
                <a:avLst/>
                <a:gdLst>
                  <a:gd name="T0" fmla="*/ 0 w 412"/>
                  <a:gd name="T1" fmla="*/ 765 h 765"/>
                  <a:gd name="T2" fmla="*/ 368 w 412"/>
                  <a:gd name="T3" fmla="*/ 465 h 765"/>
                  <a:gd name="T4" fmla="*/ 263 w 412"/>
                  <a:gd name="T5" fmla="*/ 0 h 765"/>
                  <a:gd name="T6" fmla="*/ 0 60000 65536"/>
                  <a:gd name="T7" fmla="*/ 0 60000 65536"/>
                  <a:gd name="T8" fmla="*/ 0 60000 65536"/>
                  <a:gd name="T9" fmla="*/ 0 w 412"/>
                  <a:gd name="T10" fmla="*/ 0 h 765"/>
                  <a:gd name="T11" fmla="*/ 412 w 412"/>
                  <a:gd name="T12" fmla="*/ 765 h 7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2" h="765">
                    <a:moveTo>
                      <a:pt x="0" y="765"/>
                    </a:moveTo>
                    <a:cubicBezTo>
                      <a:pt x="61" y="715"/>
                      <a:pt x="324" y="592"/>
                      <a:pt x="368" y="465"/>
                    </a:cubicBezTo>
                    <a:cubicBezTo>
                      <a:pt x="412" y="338"/>
                      <a:pt x="285" y="97"/>
                      <a:pt x="263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4" name="Freeform 20"/>
              <p:cNvSpPr>
                <a:spLocks noChangeAspect="1"/>
              </p:cNvSpPr>
              <p:nvPr/>
            </p:nvSpPr>
            <p:spPr bwMode="auto">
              <a:xfrm flipH="1">
                <a:off x="3872" y="4673"/>
                <a:ext cx="638" cy="460"/>
              </a:xfrm>
              <a:custGeom>
                <a:avLst/>
                <a:gdLst>
                  <a:gd name="T0" fmla="*/ 638 w 638"/>
                  <a:gd name="T1" fmla="*/ 0 h 460"/>
                  <a:gd name="T2" fmla="*/ 353 w 638"/>
                  <a:gd name="T3" fmla="*/ 390 h 460"/>
                  <a:gd name="T4" fmla="*/ 0 w 638"/>
                  <a:gd name="T5" fmla="*/ 420 h 460"/>
                  <a:gd name="T6" fmla="*/ 0 60000 65536"/>
                  <a:gd name="T7" fmla="*/ 0 60000 65536"/>
                  <a:gd name="T8" fmla="*/ 0 60000 65536"/>
                  <a:gd name="T9" fmla="*/ 0 w 638"/>
                  <a:gd name="T10" fmla="*/ 0 h 460"/>
                  <a:gd name="T11" fmla="*/ 638 w 638"/>
                  <a:gd name="T12" fmla="*/ 460 h 4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8" h="460">
                    <a:moveTo>
                      <a:pt x="638" y="0"/>
                    </a:moveTo>
                    <a:cubicBezTo>
                      <a:pt x="592" y="65"/>
                      <a:pt x="459" y="320"/>
                      <a:pt x="353" y="390"/>
                    </a:cubicBezTo>
                    <a:cubicBezTo>
                      <a:pt x="247" y="460"/>
                      <a:pt x="74" y="414"/>
                      <a:pt x="0" y="42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5" name="Freeform 21"/>
              <p:cNvSpPr>
                <a:spLocks noChangeAspect="1"/>
              </p:cNvSpPr>
              <p:nvPr/>
            </p:nvSpPr>
            <p:spPr bwMode="auto">
              <a:xfrm rot="-5400000">
                <a:off x="4438" y="5027"/>
                <a:ext cx="186" cy="162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4 h 226"/>
                  <a:gd name="T6" fmla="*/ 20 w 259"/>
                  <a:gd name="T7" fmla="*/ 30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6" name="Freeform 22"/>
              <p:cNvSpPr>
                <a:spLocks noChangeAspect="1"/>
              </p:cNvSpPr>
              <p:nvPr/>
            </p:nvSpPr>
            <p:spPr bwMode="auto">
              <a:xfrm rot="5400000">
                <a:off x="3884" y="5321"/>
                <a:ext cx="186" cy="163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5 h 226"/>
                  <a:gd name="T6" fmla="*/ 20 w 259"/>
                  <a:gd name="T7" fmla="*/ 32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7" name="Freeform 23"/>
              <p:cNvSpPr>
                <a:spLocks noChangeAspect="1"/>
              </p:cNvSpPr>
              <p:nvPr/>
            </p:nvSpPr>
            <p:spPr bwMode="auto">
              <a:xfrm>
                <a:off x="4335" y="4934"/>
                <a:ext cx="71" cy="64"/>
              </a:xfrm>
              <a:custGeom>
                <a:avLst/>
                <a:gdLst>
                  <a:gd name="T0" fmla="*/ 0 w 99"/>
                  <a:gd name="T1" fmla="*/ 0 h 90"/>
                  <a:gd name="T2" fmla="*/ 8 w 99"/>
                  <a:gd name="T3" fmla="*/ 2 h 90"/>
                  <a:gd name="T4" fmla="*/ 12 w 99"/>
                  <a:gd name="T5" fmla="*/ 5 h 90"/>
                  <a:gd name="T6" fmla="*/ 14 w 99"/>
                  <a:gd name="T7" fmla="*/ 11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90"/>
                  <a:gd name="T14" fmla="*/ 99 w 99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90">
                    <a:moveTo>
                      <a:pt x="0" y="0"/>
                    </a:moveTo>
                    <a:lnTo>
                      <a:pt x="57" y="18"/>
                    </a:lnTo>
                    <a:lnTo>
                      <a:pt x="90" y="39"/>
                    </a:lnTo>
                    <a:lnTo>
                      <a:pt x="99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8" name="Oval 24"/>
              <p:cNvSpPr>
                <a:spLocks noChangeAspect="1" noChangeArrowheads="1"/>
              </p:cNvSpPr>
              <p:nvPr/>
            </p:nvSpPr>
            <p:spPr bwMode="auto">
              <a:xfrm>
                <a:off x="3701" y="5683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19" name="Oval 25"/>
              <p:cNvSpPr>
                <a:spLocks noChangeAspect="1" noChangeArrowheads="1"/>
              </p:cNvSpPr>
              <p:nvPr/>
            </p:nvSpPr>
            <p:spPr bwMode="auto">
              <a:xfrm>
                <a:off x="3687" y="5446"/>
                <a:ext cx="10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20" name="Oval 26"/>
              <p:cNvSpPr>
                <a:spLocks noChangeAspect="1" noChangeArrowheads="1"/>
              </p:cNvSpPr>
              <p:nvPr/>
            </p:nvSpPr>
            <p:spPr bwMode="auto">
              <a:xfrm>
                <a:off x="4083" y="5414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21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4071" y="5636"/>
                <a:ext cx="103" cy="10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22" name="Oval 28"/>
              <p:cNvSpPr>
                <a:spLocks noChangeAspect="1" noChangeArrowheads="1"/>
              </p:cNvSpPr>
              <p:nvPr/>
            </p:nvSpPr>
            <p:spPr bwMode="auto">
              <a:xfrm>
                <a:off x="4337" y="5554"/>
                <a:ext cx="103" cy="10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23" name="Oval 29"/>
              <p:cNvSpPr>
                <a:spLocks noChangeAspect="1" noChangeArrowheads="1"/>
              </p:cNvSpPr>
              <p:nvPr/>
            </p:nvSpPr>
            <p:spPr bwMode="auto">
              <a:xfrm>
                <a:off x="4587" y="5430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24" name="Oval 30"/>
              <p:cNvSpPr>
                <a:spLocks noChangeAspect="1" noChangeArrowheads="1"/>
              </p:cNvSpPr>
              <p:nvPr/>
            </p:nvSpPr>
            <p:spPr bwMode="auto">
              <a:xfrm>
                <a:off x="4346" y="5271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25" name="Oval 31"/>
              <p:cNvSpPr>
                <a:spLocks noChangeAspect="1" noChangeArrowheads="1"/>
              </p:cNvSpPr>
              <p:nvPr/>
            </p:nvSpPr>
            <p:spPr bwMode="auto">
              <a:xfrm rot="-435191">
                <a:off x="3623" y="4078"/>
                <a:ext cx="348" cy="4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226" name="Group 32"/>
              <p:cNvGrpSpPr>
                <a:grpSpLocks noChangeAspect="1"/>
              </p:cNvGrpSpPr>
              <p:nvPr/>
            </p:nvGrpSpPr>
            <p:grpSpPr bwMode="auto">
              <a:xfrm flipH="1" flipV="1">
                <a:off x="3706" y="4229"/>
                <a:ext cx="81" cy="106"/>
                <a:chOff x="4440" y="3225"/>
                <a:chExt cx="113" cy="147"/>
              </a:xfrm>
            </p:grpSpPr>
            <p:sp>
              <p:nvSpPr>
                <p:cNvPr id="824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227" name="Group 35"/>
              <p:cNvGrpSpPr>
                <a:grpSpLocks noChangeAspect="1"/>
              </p:cNvGrpSpPr>
              <p:nvPr/>
            </p:nvGrpSpPr>
            <p:grpSpPr bwMode="auto">
              <a:xfrm flipH="1" flipV="1">
                <a:off x="3855" y="4218"/>
                <a:ext cx="81" cy="106"/>
                <a:chOff x="4440" y="3225"/>
                <a:chExt cx="113" cy="147"/>
              </a:xfrm>
            </p:grpSpPr>
            <p:sp>
              <p:nvSpPr>
                <p:cNvPr id="8238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28" name="Freeform 38"/>
              <p:cNvSpPr>
                <a:spLocks noChangeAspect="1"/>
              </p:cNvSpPr>
              <p:nvPr/>
            </p:nvSpPr>
            <p:spPr bwMode="auto">
              <a:xfrm flipH="1">
                <a:off x="3819" y="4296"/>
                <a:ext cx="50" cy="97"/>
              </a:xfrm>
              <a:custGeom>
                <a:avLst/>
                <a:gdLst>
                  <a:gd name="T0" fmla="*/ 10 w 69"/>
                  <a:gd name="T1" fmla="*/ 0 h 136"/>
                  <a:gd name="T2" fmla="*/ 1 w 69"/>
                  <a:gd name="T3" fmla="*/ 15 h 136"/>
                  <a:gd name="T4" fmla="*/ 7 w 69"/>
                  <a:gd name="T5" fmla="*/ 17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0"/>
                    </a:moveTo>
                    <a:cubicBezTo>
                      <a:pt x="58" y="19"/>
                      <a:pt x="6" y="92"/>
                      <a:pt x="3" y="114"/>
                    </a:cubicBezTo>
                    <a:cubicBezTo>
                      <a:pt x="0" y="136"/>
                      <a:pt x="44" y="128"/>
                      <a:pt x="54" y="132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Freeform 39"/>
              <p:cNvSpPr>
                <a:spLocks noChangeAspect="1"/>
              </p:cNvSpPr>
              <p:nvPr/>
            </p:nvSpPr>
            <p:spPr bwMode="auto">
              <a:xfrm flipH="1">
                <a:off x="3703" y="4398"/>
                <a:ext cx="202" cy="79"/>
              </a:xfrm>
              <a:custGeom>
                <a:avLst/>
                <a:gdLst>
                  <a:gd name="T0" fmla="*/ 202 w 202"/>
                  <a:gd name="T1" fmla="*/ 6 h 79"/>
                  <a:gd name="T2" fmla="*/ 88 w 202"/>
                  <a:gd name="T3" fmla="*/ 39 h 79"/>
                  <a:gd name="T4" fmla="*/ 1 w 202"/>
                  <a:gd name="T5" fmla="*/ 12 h 79"/>
                  <a:gd name="T6" fmla="*/ 94 w 202"/>
                  <a:gd name="T7" fmla="*/ 78 h 79"/>
                  <a:gd name="T8" fmla="*/ 202 w 202"/>
                  <a:gd name="T9" fmla="*/ 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79"/>
                  <a:gd name="T17" fmla="*/ 202 w 20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79">
                    <a:moveTo>
                      <a:pt x="202" y="6"/>
                    </a:moveTo>
                    <a:cubicBezTo>
                      <a:pt x="201" y="0"/>
                      <a:pt x="121" y="38"/>
                      <a:pt x="88" y="39"/>
                    </a:cubicBezTo>
                    <a:cubicBezTo>
                      <a:pt x="55" y="40"/>
                      <a:pt x="0" y="6"/>
                      <a:pt x="1" y="12"/>
                    </a:cubicBezTo>
                    <a:cubicBezTo>
                      <a:pt x="2" y="18"/>
                      <a:pt x="61" y="79"/>
                      <a:pt x="94" y="78"/>
                    </a:cubicBezTo>
                    <a:cubicBezTo>
                      <a:pt x="127" y="77"/>
                      <a:pt x="199" y="14"/>
                      <a:pt x="202" y="6"/>
                    </a:cubicBezTo>
                    <a:close/>
                  </a:path>
                </a:pathLst>
              </a:custGeom>
              <a:solidFill>
                <a:srgbClr val="969696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0" name="Freeform 40"/>
              <p:cNvSpPr>
                <a:spLocks/>
              </p:cNvSpPr>
              <p:nvPr/>
            </p:nvSpPr>
            <p:spPr bwMode="auto">
              <a:xfrm flipH="1">
                <a:off x="3783" y="4147"/>
                <a:ext cx="211" cy="431"/>
              </a:xfrm>
              <a:custGeom>
                <a:avLst/>
                <a:gdLst>
                  <a:gd name="T0" fmla="*/ 211 w 211"/>
                  <a:gd name="T1" fmla="*/ 2 h 431"/>
                  <a:gd name="T2" fmla="*/ 58 w 211"/>
                  <a:gd name="T3" fmla="*/ 71 h 431"/>
                  <a:gd name="T4" fmla="*/ 0 w 211"/>
                  <a:gd name="T5" fmla="*/ 431 h 431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431"/>
                  <a:gd name="T11" fmla="*/ 211 w 211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431">
                    <a:moveTo>
                      <a:pt x="211" y="2"/>
                    </a:moveTo>
                    <a:cubicBezTo>
                      <a:pt x="186" y="13"/>
                      <a:pt x="93" y="0"/>
                      <a:pt x="58" y="71"/>
                    </a:cubicBezTo>
                    <a:cubicBezTo>
                      <a:pt x="23" y="142"/>
                      <a:pt x="12" y="356"/>
                      <a:pt x="0" y="43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41"/>
              <p:cNvSpPr>
                <a:spLocks/>
              </p:cNvSpPr>
              <p:nvPr/>
            </p:nvSpPr>
            <p:spPr bwMode="auto">
              <a:xfrm flipH="1">
                <a:off x="3795" y="4128"/>
                <a:ext cx="223" cy="423"/>
              </a:xfrm>
              <a:custGeom>
                <a:avLst/>
                <a:gdLst>
                  <a:gd name="T0" fmla="*/ 223 w 223"/>
                  <a:gd name="T1" fmla="*/ 0 h 423"/>
                  <a:gd name="T2" fmla="*/ 58 w 223"/>
                  <a:gd name="T3" fmla="*/ 81 h 423"/>
                  <a:gd name="T4" fmla="*/ 0 w 223"/>
                  <a:gd name="T5" fmla="*/ 423 h 423"/>
                  <a:gd name="T6" fmla="*/ 0 60000 65536"/>
                  <a:gd name="T7" fmla="*/ 0 60000 65536"/>
                  <a:gd name="T8" fmla="*/ 0 60000 65536"/>
                  <a:gd name="T9" fmla="*/ 0 w 223"/>
                  <a:gd name="T10" fmla="*/ 0 h 423"/>
                  <a:gd name="T11" fmla="*/ 223 w 223"/>
                  <a:gd name="T12" fmla="*/ 423 h 4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" h="423">
                    <a:moveTo>
                      <a:pt x="223" y="0"/>
                    </a:moveTo>
                    <a:cubicBezTo>
                      <a:pt x="195" y="14"/>
                      <a:pt x="95" y="11"/>
                      <a:pt x="58" y="81"/>
                    </a:cubicBezTo>
                    <a:cubicBezTo>
                      <a:pt x="21" y="151"/>
                      <a:pt x="12" y="352"/>
                      <a:pt x="0" y="42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42"/>
              <p:cNvSpPr>
                <a:spLocks/>
              </p:cNvSpPr>
              <p:nvPr/>
            </p:nvSpPr>
            <p:spPr bwMode="auto">
              <a:xfrm flipH="1">
                <a:off x="3801" y="4105"/>
                <a:ext cx="235" cy="437"/>
              </a:xfrm>
              <a:custGeom>
                <a:avLst/>
                <a:gdLst>
                  <a:gd name="T0" fmla="*/ 235 w 235"/>
                  <a:gd name="T1" fmla="*/ 11 h 437"/>
                  <a:gd name="T2" fmla="*/ 60 w 235"/>
                  <a:gd name="T3" fmla="*/ 71 h 437"/>
                  <a:gd name="T4" fmla="*/ 0 w 235"/>
                  <a:gd name="T5" fmla="*/ 437 h 437"/>
                  <a:gd name="T6" fmla="*/ 0 60000 65536"/>
                  <a:gd name="T7" fmla="*/ 0 60000 65536"/>
                  <a:gd name="T8" fmla="*/ 0 60000 65536"/>
                  <a:gd name="T9" fmla="*/ 0 w 235"/>
                  <a:gd name="T10" fmla="*/ 0 h 437"/>
                  <a:gd name="T11" fmla="*/ 235 w 235"/>
                  <a:gd name="T12" fmla="*/ 437 h 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" h="437">
                    <a:moveTo>
                      <a:pt x="235" y="11"/>
                    </a:moveTo>
                    <a:cubicBezTo>
                      <a:pt x="206" y="21"/>
                      <a:pt x="99" y="0"/>
                      <a:pt x="60" y="71"/>
                    </a:cubicBezTo>
                    <a:cubicBezTo>
                      <a:pt x="21" y="142"/>
                      <a:pt x="12" y="361"/>
                      <a:pt x="0" y="43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Freeform 43"/>
              <p:cNvSpPr>
                <a:spLocks/>
              </p:cNvSpPr>
              <p:nvPr/>
            </p:nvSpPr>
            <p:spPr bwMode="auto">
              <a:xfrm flipH="1">
                <a:off x="3819" y="4093"/>
                <a:ext cx="247" cy="395"/>
              </a:xfrm>
              <a:custGeom>
                <a:avLst/>
                <a:gdLst>
                  <a:gd name="T0" fmla="*/ 247 w 247"/>
                  <a:gd name="T1" fmla="*/ 2 h 395"/>
                  <a:gd name="T2" fmla="*/ 60 w 247"/>
                  <a:gd name="T3" fmla="*/ 65 h 395"/>
                  <a:gd name="T4" fmla="*/ 0 w 247"/>
                  <a:gd name="T5" fmla="*/ 395 h 395"/>
                  <a:gd name="T6" fmla="*/ 0 60000 65536"/>
                  <a:gd name="T7" fmla="*/ 0 60000 65536"/>
                  <a:gd name="T8" fmla="*/ 0 60000 65536"/>
                  <a:gd name="T9" fmla="*/ 0 w 247"/>
                  <a:gd name="T10" fmla="*/ 0 h 395"/>
                  <a:gd name="T11" fmla="*/ 247 w 247"/>
                  <a:gd name="T12" fmla="*/ 395 h 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7" h="395">
                    <a:moveTo>
                      <a:pt x="247" y="2"/>
                    </a:moveTo>
                    <a:cubicBezTo>
                      <a:pt x="216" y="12"/>
                      <a:pt x="101" y="0"/>
                      <a:pt x="60" y="65"/>
                    </a:cubicBezTo>
                    <a:cubicBezTo>
                      <a:pt x="19" y="130"/>
                      <a:pt x="12" y="326"/>
                      <a:pt x="0" y="3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Freeform 44"/>
              <p:cNvSpPr>
                <a:spLocks/>
              </p:cNvSpPr>
              <p:nvPr/>
            </p:nvSpPr>
            <p:spPr bwMode="auto">
              <a:xfrm flipH="1">
                <a:off x="3635" y="4152"/>
                <a:ext cx="128" cy="495"/>
              </a:xfrm>
              <a:custGeom>
                <a:avLst/>
                <a:gdLst>
                  <a:gd name="T0" fmla="*/ 0 w 128"/>
                  <a:gd name="T1" fmla="*/ 0 h 495"/>
                  <a:gd name="T2" fmla="*/ 111 w 128"/>
                  <a:gd name="T3" fmla="*/ 96 h 495"/>
                  <a:gd name="T4" fmla="*/ 103 w 128"/>
                  <a:gd name="T5" fmla="*/ 495 h 495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95"/>
                  <a:gd name="T11" fmla="*/ 128 w 128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95">
                    <a:moveTo>
                      <a:pt x="0" y="0"/>
                    </a:moveTo>
                    <a:cubicBezTo>
                      <a:pt x="18" y="16"/>
                      <a:pt x="94" y="14"/>
                      <a:pt x="111" y="96"/>
                    </a:cubicBezTo>
                    <a:cubicBezTo>
                      <a:pt x="128" y="178"/>
                      <a:pt x="105" y="412"/>
                      <a:pt x="103" y="4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5" name="Freeform 45"/>
              <p:cNvSpPr>
                <a:spLocks/>
              </p:cNvSpPr>
              <p:nvPr/>
            </p:nvSpPr>
            <p:spPr bwMode="auto">
              <a:xfrm flipH="1">
                <a:off x="3612" y="4101"/>
                <a:ext cx="154" cy="498"/>
              </a:xfrm>
              <a:custGeom>
                <a:avLst/>
                <a:gdLst>
                  <a:gd name="T0" fmla="*/ 0 w 154"/>
                  <a:gd name="T1" fmla="*/ 30 h 498"/>
                  <a:gd name="T2" fmla="*/ 117 w 154"/>
                  <a:gd name="T3" fmla="*/ 78 h 498"/>
                  <a:gd name="T4" fmla="*/ 154 w 154"/>
                  <a:gd name="T5" fmla="*/ 498 h 498"/>
                  <a:gd name="T6" fmla="*/ 0 60000 65536"/>
                  <a:gd name="T7" fmla="*/ 0 60000 65536"/>
                  <a:gd name="T8" fmla="*/ 0 60000 65536"/>
                  <a:gd name="T9" fmla="*/ 0 w 154"/>
                  <a:gd name="T10" fmla="*/ 0 h 498"/>
                  <a:gd name="T11" fmla="*/ 154 w 154"/>
                  <a:gd name="T12" fmla="*/ 498 h 4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" h="498">
                    <a:moveTo>
                      <a:pt x="0" y="30"/>
                    </a:moveTo>
                    <a:cubicBezTo>
                      <a:pt x="20" y="38"/>
                      <a:pt x="91" y="0"/>
                      <a:pt x="117" y="78"/>
                    </a:cubicBezTo>
                    <a:cubicBezTo>
                      <a:pt x="143" y="156"/>
                      <a:pt x="146" y="411"/>
                      <a:pt x="154" y="49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6" name="Freeform 46"/>
              <p:cNvSpPr>
                <a:spLocks/>
              </p:cNvSpPr>
              <p:nvPr/>
            </p:nvSpPr>
            <p:spPr bwMode="auto">
              <a:xfrm flipH="1">
                <a:off x="3516" y="4052"/>
                <a:ext cx="262" cy="448"/>
              </a:xfrm>
              <a:custGeom>
                <a:avLst/>
                <a:gdLst>
                  <a:gd name="T0" fmla="*/ 0 w 262"/>
                  <a:gd name="T1" fmla="*/ 64 h 448"/>
                  <a:gd name="T2" fmla="*/ 156 w 262"/>
                  <a:gd name="T3" fmla="*/ 64 h 448"/>
                  <a:gd name="T4" fmla="*/ 262 w 262"/>
                  <a:gd name="T5" fmla="*/ 448 h 448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448"/>
                  <a:gd name="T11" fmla="*/ 262 w 262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448">
                    <a:moveTo>
                      <a:pt x="0" y="64"/>
                    </a:moveTo>
                    <a:cubicBezTo>
                      <a:pt x="26" y="64"/>
                      <a:pt x="112" y="0"/>
                      <a:pt x="156" y="64"/>
                    </a:cubicBezTo>
                    <a:cubicBezTo>
                      <a:pt x="200" y="128"/>
                      <a:pt x="240" y="368"/>
                      <a:pt x="262" y="4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7" name="Freeform 47"/>
              <p:cNvSpPr>
                <a:spLocks/>
              </p:cNvSpPr>
              <p:nvPr/>
            </p:nvSpPr>
            <p:spPr bwMode="auto">
              <a:xfrm flipH="1">
                <a:off x="3564" y="4074"/>
                <a:ext cx="232" cy="468"/>
              </a:xfrm>
              <a:custGeom>
                <a:avLst/>
                <a:gdLst>
                  <a:gd name="T0" fmla="*/ 0 w 232"/>
                  <a:gd name="T1" fmla="*/ 18 h 468"/>
                  <a:gd name="T2" fmla="*/ 165 w 232"/>
                  <a:gd name="T3" fmla="*/ 75 h 468"/>
                  <a:gd name="T4" fmla="*/ 232 w 232"/>
                  <a:gd name="T5" fmla="*/ 468 h 468"/>
                  <a:gd name="T6" fmla="*/ 0 60000 65536"/>
                  <a:gd name="T7" fmla="*/ 0 60000 65536"/>
                  <a:gd name="T8" fmla="*/ 0 60000 65536"/>
                  <a:gd name="T9" fmla="*/ 0 w 232"/>
                  <a:gd name="T10" fmla="*/ 0 h 468"/>
                  <a:gd name="T11" fmla="*/ 232 w 232"/>
                  <a:gd name="T12" fmla="*/ 468 h 4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" h="468">
                    <a:moveTo>
                      <a:pt x="0" y="18"/>
                    </a:moveTo>
                    <a:cubicBezTo>
                      <a:pt x="28" y="27"/>
                      <a:pt x="126" y="0"/>
                      <a:pt x="165" y="75"/>
                    </a:cubicBezTo>
                    <a:cubicBezTo>
                      <a:pt x="204" y="150"/>
                      <a:pt x="218" y="386"/>
                      <a:pt x="232" y="46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0482" name="Picture 66" descr="Frederic_Remington_smoke_sig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2766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3" name="Picture 67" descr="1024px-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31242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4" name="Picture 68" descr="180056_a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0923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75" name="AutoShape 159"/>
          <p:cNvSpPr>
            <a:spLocks noChangeArrowheads="1"/>
          </p:cNvSpPr>
          <p:nvPr/>
        </p:nvSpPr>
        <p:spPr bwMode="auto">
          <a:xfrm>
            <a:off x="2209800" y="1447800"/>
            <a:ext cx="5562600" cy="1600200"/>
          </a:xfrm>
          <a:prstGeom prst="wedgeRoundRectCallout">
            <a:avLst>
              <a:gd name="adj1" fmla="val -69407"/>
              <a:gd name="adj2" fmla="val -3144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smtClean="0">
              <a:cs typeface="Arial" panose="020B0604020202020204" pitchFamily="34" charset="0"/>
            </a:endParaRPr>
          </a:p>
        </p:txBody>
      </p:sp>
      <p:sp>
        <p:nvSpPr>
          <p:cNvPr id="60576" name="Text Box 160"/>
          <p:cNvSpPr txBox="1">
            <a:spLocks noChangeArrowheads="1"/>
          </p:cNvSpPr>
          <p:nvPr/>
        </p:nvSpPr>
        <p:spPr bwMode="auto">
          <a:xfrm>
            <a:off x="2530475" y="25146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O, con sonidos de tambores.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sp>
        <p:nvSpPr>
          <p:cNvPr id="60577" name="Text Box 161"/>
          <p:cNvSpPr txBox="1">
            <a:spLocks noChangeArrowheads="1"/>
          </p:cNvSpPr>
          <p:nvPr/>
        </p:nvSpPr>
        <p:spPr bwMode="auto">
          <a:xfrm>
            <a:off x="2514600" y="21336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O, usando señales con banderas.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sp>
        <p:nvSpPr>
          <p:cNvPr id="60578" name="Text Box 162"/>
          <p:cNvSpPr txBox="1">
            <a:spLocks noChangeArrowheads="1"/>
          </p:cNvSpPr>
          <p:nvPr/>
        </p:nvSpPr>
        <p:spPr bwMode="auto">
          <a:xfrm>
            <a:off x="2514600" y="16764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Los mensajes se enviaban con señales de humo.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pic>
        <p:nvPicPr>
          <p:cNvPr id="60579" name="009rgg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85" name="AutoShape 169"/>
          <p:cNvSpPr>
            <a:spLocks noChangeArrowheads="1"/>
          </p:cNvSpPr>
          <p:nvPr/>
        </p:nvSpPr>
        <p:spPr bwMode="auto">
          <a:xfrm>
            <a:off x="3276600" y="5257800"/>
            <a:ext cx="3352800" cy="1676400"/>
          </a:xfrm>
          <a:prstGeom prst="cloudCallout">
            <a:avLst>
              <a:gd name="adj1" fmla="val -37833"/>
              <a:gd name="adj2" fmla="val -505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¿Qué se utiliza hoy en día para comunicar información?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60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579"/>
                </p:tgtEl>
              </p:cMediaNode>
            </p:audio>
          </p:childTnLst>
        </p:cTn>
      </p:par>
    </p:tnLst>
    <p:bldLst>
      <p:bldP spid="60436" grpId="0" animBg="1"/>
      <p:bldP spid="60575" grpId="0" animBg="1"/>
      <p:bldP spid="60576" grpId="0"/>
      <p:bldP spid="60577" grpId="0"/>
      <p:bldP spid="60578" grpId="0"/>
      <p:bldP spid="605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>
            <a:off x="228600" y="2743200"/>
            <a:ext cx="2057400" cy="762000"/>
          </a:xfrm>
          <a:custGeom>
            <a:avLst/>
            <a:gdLst>
              <a:gd name="T0" fmla="*/ 276538025 w 982"/>
              <a:gd name="T1" fmla="*/ 1020412776 h 201"/>
              <a:gd name="T2" fmla="*/ 0 w 982"/>
              <a:gd name="T3" fmla="*/ 2083941104 h 201"/>
              <a:gd name="T4" fmla="*/ 921794814 w 982"/>
              <a:gd name="T5" fmla="*/ 2147483647 h 201"/>
              <a:gd name="T6" fmla="*/ 1334406175 w 982"/>
              <a:gd name="T7" fmla="*/ 2147483647 h 201"/>
              <a:gd name="T8" fmla="*/ 2147483647 w 982"/>
              <a:gd name="T9" fmla="*/ 2147483647 h 201"/>
              <a:gd name="T10" fmla="*/ 2147483647 w 982"/>
              <a:gd name="T11" fmla="*/ 2147483647 h 201"/>
              <a:gd name="T12" fmla="*/ 2147483647 w 982"/>
              <a:gd name="T13" fmla="*/ 2147483647 h 201"/>
              <a:gd name="T14" fmla="*/ 2147483647 w 982"/>
              <a:gd name="T15" fmla="*/ 416787463 h 201"/>
              <a:gd name="T16" fmla="*/ 2071841607 w 982"/>
              <a:gd name="T17" fmla="*/ 273068955 h 201"/>
              <a:gd name="T18" fmla="*/ 596970742 w 982"/>
              <a:gd name="T19" fmla="*/ 129346657 h 201"/>
              <a:gd name="T20" fmla="*/ 460897407 w 982"/>
              <a:gd name="T21" fmla="*/ 273068955 h 201"/>
              <a:gd name="T22" fmla="*/ 184359382 w 982"/>
              <a:gd name="T23" fmla="*/ 1178506925 h 201"/>
              <a:gd name="T24" fmla="*/ 276538025 w 982"/>
              <a:gd name="T25" fmla="*/ 1020412776 h 2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82" h="201">
                <a:moveTo>
                  <a:pt x="63" y="71"/>
                </a:moveTo>
                <a:cubicBezTo>
                  <a:pt x="21" y="86"/>
                  <a:pt x="14" y="104"/>
                  <a:pt x="0" y="145"/>
                </a:cubicBezTo>
                <a:cubicBezTo>
                  <a:pt x="85" y="201"/>
                  <a:pt x="4" y="155"/>
                  <a:pt x="210" y="176"/>
                </a:cubicBezTo>
                <a:cubicBezTo>
                  <a:pt x="242" y="179"/>
                  <a:pt x="272" y="192"/>
                  <a:pt x="304" y="197"/>
                </a:cubicBezTo>
                <a:cubicBezTo>
                  <a:pt x="467" y="178"/>
                  <a:pt x="682" y="191"/>
                  <a:pt x="828" y="187"/>
                </a:cubicBezTo>
                <a:cubicBezTo>
                  <a:pt x="849" y="180"/>
                  <a:pt x="869" y="173"/>
                  <a:pt x="890" y="166"/>
                </a:cubicBezTo>
                <a:cubicBezTo>
                  <a:pt x="901" y="162"/>
                  <a:pt x="922" y="155"/>
                  <a:pt x="922" y="155"/>
                </a:cubicBezTo>
                <a:cubicBezTo>
                  <a:pt x="982" y="95"/>
                  <a:pt x="932" y="33"/>
                  <a:pt x="859" y="29"/>
                </a:cubicBezTo>
                <a:cubicBezTo>
                  <a:pt x="730" y="23"/>
                  <a:pt x="601" y="22"/>
                  <a:pt x="472" y="19"/>
                </a:cubicBezTo>
                <a:cubicBezTo>
                  <a:pt x="352" y="0"/>
                  <a:pt x="261" y="1"/>
                  <a:pt x="136" y="9"/>
                </a:cubicBezTo>
                <a:cubicBezTo>
                  <a:pt x="126" y="12"/>
                  <a:pt x="114" y="12"/>
                  <a:pt x="105" y="19"/>
                </a:cubicBezTo>
                <a:cubicBezTo>
                  <a:pt x="82" y="37"/>
                  <a:pt x="16" y="96"/>
                  <a:pt x="42" y="82"/>
                </a:cubicBezTo>
                <a:cubicBezTo>
                  <a:pt x="49" y="78"/>
                  <a:pt x="56" y="75"/>
                  <a:pt x="63" y="71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Lavar ropa: antes y ahora</a:t>
            </a:r>
            <a:endParaRPr lang="es-ES" altLang="es-CL" smtClean="0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 flipH="1">
            <a:off x="762000" y="1524000"/>
            <a:ext cx="1095375" cy="1798638"/>
            <a:chOff x="5895" y="6467"/>
            <a:chExt cx="1725" cy="2833"/>
          </a:xfrm>
        </p:grpSpPr>
        <p:grpSp>
          <p:nvGrpSpPr>
            <p:cNvPr id="9227" name="Group 5"/>
            <p:cNvGrpSpPr>
              <a:grpSpLocks/>
            </p:cNvGrpSpPr>
            <p:nvPr/>
          </p:nvGrpSpPr>
          <p:grpSpPr bwMode="auto">
            <a:xfrm>
              <a:off x="5895" y="6885"/>
              <a:ext cx="1725" cy="2415"/>
              <a:chOff x="5895" y="6285"/>
              <a:chExt cx="2385" cy="3015"/>
            </a:xfrm>
          </p:grpSpPr>
          <p:sp>
            <p:nvSpPr>
              <p:cNvPr id="9263" name="Freeform 6"/>
              <p:cNvSpPr>
                <a:spLocks/>
              </p:cNvSpPr>
              <p:nvPr/>
            </p:nvSpPr>
            <p:spPr bwMode="auto">
              <a:xfrm>
                <a:off x="7005" y="6570"/>
                <a:ext cx="1275" cy="2730"/>
              </a:xfrm>
              <a:custGeom>
                <a:avLst/>
                <a:gdLst>
                  <a:gd name="T0" fmla="*/ 1230 w 1275"/>
                  <a:gd name="T1" fmla="*/ 0 h 2730"/>
                  <a:gd name="T2" fmla="*/ 1065 w 1275"/>
                  <a:gd name="T3" fmla="*/ 1455 h 2730"/>
                  <a:gd name="T4" fmla="*/ 1275 w 1275"/>
                  <a:gd name="T5" fmla="*/ 2580 h 2730"/>
                  <a:gd name="T6" fmla="*/ 1065 w 1275"/>
                  <a:gd name="T7" fmla="*/ 1425 h 2730"/>
                  <a:gd name="T8" fmla="*/ 90 w 1275"/>
                  <a:gd name="T9" fmla="*/ 1545 h 2730"/>
                  <a:gd name="T10" fmla="*/ 0 w 1275"/>
                  <a:gd name="T11" fmla="*/ 2730 h 27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5"/>
                  <a:gd name="T19" fmla="*/ 0 h 2730"/>
                  <a:gd name="T20" fmla="*/ 1275 w 1275"/>
                  <a:gd name="T21" fmla="*/ 2730 h 27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5" h="2730">
                    <a:moveTo>
                      <a:pt x="1230" y="0"/>
                    </a:moveTo>
                    <a:lnTo>
                      <a:pt x="1065" y="1455"/>
                    </a:lnTo>
                    <a:lnTo>
                      <a:pt x="1275" y="2580"/>
                    </a:lnTo>
                    <a:lnTo>
                      <a:pt x="1065" y="1425"/>
                    </a:lnTo>
                    <a:lnTo>
                      <a:pt x="90" y="1545"/>
                    </a:lnTo>
                    <a:lnTo>
                      <a:pt x="0" y="273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64" name="Group 7"/>
              <p:cNvGrpSpPr>
                <a:grpSpLocks/>
              </p:cNvGrpSpPr>
              <p:nvPr/>
            </p:nvGrpSpPr>
            <p:grpSpPr bwMode="auto">
              <a:xfrm>
                <a:off x="5895" y="6285"/>
                <a:ext cx="2325" cy="2400"/>
                <a:chOff x="5895" y="6285"/>
                <a:chExt cx="2325" cy="2400"/>
              </a:xfrm>
            </p:grpSpPr>
            <p:sp>
              <p:nvSpPr>
                <p:cNvPr id="9265" name="Freeform 8"/>
                <p:cNvSpPr>
                  <a:spLocks/>
                </p:cNvSpPr>
                <p:nvPr/>
              </p:nvSpPr>
              <p:spPr bwMode="auto">
                <a:xfrm>
                  <a:off x="5895" y="6285"/>
                  <a:ext cx="2325" cy="2400"/>
                </a:xfrm>
                <a:custGeom>
                  <a:avLst/>
                  <a:gdLst>
                    <a:gd name="T0" fmla="*/ 2325 w 2325"/>
                    <a:gd name="T1" fmla="*/ 300 h 2400"/>
                    <a:gd name="T2" fmla="*/ 1500 w 2325"/>
                    <a:gd name="T3" fmla="*/ 0 h 2400"/>
                    <a:gd name="T4" fmla="*/ 1155 w 2325"/>
                    <a:gd name="T5" fmla="*/ 1230 h 2400"/>
                    <a:gd name="T6" fmla="*/ 120 w 2325"/>
                    <a:gd name="T7" fmla="*/ 1350 h 2400"/>
                    <a:gd name="T8" fmla="*/ 0 w 2325"/>
                    <a:gd name="T9" fmla="*/ 2400 h 2400"/>
                    <a:gd name="T10" fmla="*/ 135 w 2325"/>
                    <a:gd name="T11" fmla="*/ 1335 h 2400"/>
                    <a:gd name="T12" fmla="*/ 1125 w 2325"/>
                    <a:gd name="T13" fmla="*/ 1185 h 2400"/>
                    <a:gd name="T14" fmla="*/ 1410 w 2325"/>
                    <a:gd name="T15" fmla="*/ 2250 h 24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25"/>
                    <a:gd name="T25" fmla="*/ 0 h 2400"/>
                    <a:gd name="T26" fmla="*/ 2325 w 2325"/>
                    <a:gd name="T27" fmla="*/ 2400 h 24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25" h="2400">
                      <a:moveTo>
                        <a:pt x="2325" y="300"/>
                      </a:moveTo>
                      <a:lnTo>
                        <a:pt x="1500" y="0"/>
                      </a:lnTo>
                      <a:lnTo>
                        <a:pt x="1155" y="1230"/>
                      </a:lnTo>
                      <a:lnTo>
                        <a:pt x="120" y="1350"/>
                      </a:lnTo>
                      <a:lnTo>
                        <a:pt x="0" y="2400"/>
                      </a:lnTo>
                      <a:lnTo>
                        <a:pt x="135" y="1335"/>
                      </a:lnTo>
                      <a:lnTo>
                        <a:pt x="1125" y="1185"/>
                      </a:lnTo>
                      <a:lnTo>
                        <a:pt x="1410" y="225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6" name="Freeform 9"/>
                <p:cNvSpPr>
                  <a:spLocks/>
                </p:cNvSpPr>
                <p:nvPr/>
              </p:nvSpPr>
              <p:spPr bwMode="auto">
                <a:xfrm>
                  <a:off x="5985" y="7470"/>
                  <a:ext cx="2070" cy="645"/>
                </a:xfrm>
                <a:custGeom>
                  <a:avLst/>
                  <a:gdLst>
                    <a:gd name="T0" fmla="*/ 2070 w 2070"/>
                    <a:gd name="T1" fmla="*/ 510 h 645"/>
                    <a:gd name="T2" fmla="*/ 1065 w 2070"/>
                    <a:gd name="T3" fmla="*/ 0 h 645"/>
                    <a:gd name="T4" fmla="*/ 0 w 2070"/>
                    <a:gd name="T5" fmla="*/ 150 h 645"/>
                    <a:gd name="T6" fmla="*/ 1110 w 2070"/>
                    <a:gd name="T7" fmla="*/ 645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70"/>
                    <a:gd name="T13" fmla="*/ 0 h 645"/>
                    <a:gd name="T14" fmla="*/ 2070 w 2070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70" h="645">
                      <a:moveTo>
                        <a:pt x="2070" y="510"/>
                      </a:moveTo>
                      <a:lnTo>
                        <a:pt x="1065" y="0"/>
                      </a:lnTo>
                      <a:lnTo>
                        <a:pt x="0" y="150"/>
                      </a:lnTo>
                      <a:lnTo>
                        <a:pt x="1110" y="645"/>
                      </a:lnTo>
                    </a:path>
                  </a:pathLst>
                </a:custGeom>
                <a:solidFill>
                  <a:srgbClr val="FFCC66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7" name="Freeform 10"/>
                <p:cNvSpPr>
                  <a:spLocks/>
                </p:cNvSpPr>
                <p:nvPr/>
              </p:nvSpPr>
              <p:spPr bwMode="auto">
                <a:xfrm>
                  <a:off x="7320" y="6300"/>
                  <a:ext cx="900" cy="585"/>
                </a:xfrm>
                <a:custGeom>
                  <a:avLst/>
                  <a:gdLst>
                    <a:gd name="T0" fmla="*/ 75 w 900"/>
                    <a:gd name="T1" fmla="*/ 0 h 585"/>
                    <a:gd name="T2" fmla="*/ 900 w 900"/>
                    <a:gd name="T3" fmla="*/ 285 h 585"/>
                    <a:gd name="T4" fmla="*/ 870 w 900"/>
                    <a:gd name="T5" fmla="*/ 585 h 585"/>
                    <a:gd name="T6" fmla="*/ 0 w 900"/>
                    <a:gd name="T7" fmla="*/ 255 h 585"/>
                    <a:gd name="T8" fmla="*/ 75 w 90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0"/>
                    <a:gd name="T16" fmla="*/ 0 h 585"/>
                    <a:gd name="T17" fmla="*/ 900 w 90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0" h="585">
                      <a:moveTo>
                        <a:pt x="75" y="0"/>
                      </a:moveTo>
                      <a:lnTo>
                        <a:pt x="900" y="285"/>
                      </a:lnTo>
                      <a:lnTo>
                        <a:pt x="870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8" name="Freeform 11"/>
                <p:cNvSpPr>
                  <a:spLocks/>
                </p:cNvSpPr>
                <p:nvPr/>
              </p:nvSpPr>
              <p:spPr bwMode="auto">
                <a:xfrm>
                  <a:off x="7215" y="6690"/>
                  <a:ext cx="960" cy="585"/>
                </a:xfrm>
                <a:custGeom>
                  <a:avLst/>
                  <a:gdLst>
                    <a:gd name="T0" fmla="*/ 75 w 960"/>
                    <a:gd name="T1" fmla="*/ 0 h 585"/>
                    <a:gd name="T2" fmla="*/ 960 w 960"/>
                    <a:gd name="T3" fmla="*/ 330 h 585"/>
                    <a:gd name="T4" fmla="*/ 915 w 960"/>
                    <a:gd name="T5" fmla="*/ 585 h 585"/>
                    <a:gd name="T6" fmla="*/ 0 w 960"/>
                    <a:gd name="T7" fmla="*/ 255 h 585"/>
                    <a:gd name="T8" fmla="*/ 75 w 96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585"/>
                    <a:gd name="T17" fmla="*/ 960 w 96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585">
                      <a:moveTo>
                        <a:pt x="75" y="0"/>
                      </a:moveTo>
                      <a:lnTo>
                        <a:pt x="960" y="330"/>
                      </a:lnTo>
                      <a:lnTo>
                        <a:pt x="915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9" name="Freeform 12"/>
                <p:cNvSpPr>
                  <a:spLocks/>
                </p:cNvSpPr>
                <p:nvPr/>
              </p:nvSpPr>
              <p:spPr bwMode="auto">
                <a:xfrm>
                  <a:off x="7095" y="7125"/>
                  <a:ext cx="1035" cy="705"/>
                </a:xfrm>
                <a:custGeom>
                  <a:avLst/>
                  <a:gdLst>
                    <a:gd name="T0" fmla="*/ 75 w 1035"/>
                    <a:gd name="T1" fmla="*/ 0 h 705"/>
                    <a:gd name="T2" fmla="*/ 1035 w 1035"/>
                    <a:gd name="T3" fmla="*/ 375 h 705"/>
                    <a:gd name="T4" fmla="*/ 975 w 1035"/>
                    <a:gd name="T5" fmla="*/ 705 h 705"/>
                    <a:gd name="T6" fmla="*/ 0 w 1035"/>
                    <a:gd name="T7" fmla="*/ 255 h 705"/>
                    <a:gd name="T8" fmla="*/ 75 w 1035"/>
                    <a:gd name="T9" fmla="*/ 0 h 7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705"/>
                    <a:gd name="T17" fmla="*/ 1035 w 1035"/>
                    <a:gd name="T18" fmla="*/ 705 h 7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705">
                      <a:moveTo>
                        <a:pt x="75" y="0"/>
                      </a:moveTo>
                      <a:lnTo>
                        <a:pt x="1035" y="375"/>
                      </a:lnTo>
                      <a:lnTo>
                        <a:pt x="975" y="70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3"/>
            <p:cNvGrpSpPr>
              <a:grpSpLocks/>
            </p:cNvGrpSpPr>
            <p:nvPr/>
          </p:nvGrpSpPr>
          <p:grpSpPr bwMode="auto">
            <a:xfrm flipH="1">
              <a:off x="6036" y="6467"/>
              <a:ext cx="1340" cy="2528"/>
              <a:chOff x="3516" y="4052"/>
              <a:chExt cx="1340" cy="2528"/>
            </a:xfrm>
          </p:grpSpPr>
          <p:sp>
            <p:nvSpPr>
              <p:cNvPr id="9229" name="Freeform 14"/>
              <p:cNvSpPr>
                <a:spLocks noChangeAspect="1"/>
              </p:cNvSpPr>
              <p:nvPr/>
            </p:nvSpPr>
            <p:spPr bwMode="auto">
              <a:xfrm flipH="1">
                <a:off x="3555" y="4423"/>
                <a:ext cx="1301" cy="1452"/>
              </a:xfrm>
              <a:custGeom>
                <a:avLst/>
                <a:gdLst>
                  <a:gd name="T0" fmla="*/ 856 w 1301"/>
                  <a:gd name="T1" fmla="*/ 1427 h 1452"/>
                  <a:gd name="T2" fmla="*/ 1246 w 1301"/>
                  <a:gd name="T3" fmla="*/ 1277 h 1452"/>
                  <a:gd name="T4" fmla="*/ 1186 w 1301"/>
                  <a:gd name="T5" fmla="*/ 745 h 1452"/>
                  <a:gd name="T6" fmla="*/ 1134 w 1301"/>
                  <a:gd name="T7" fmla="*/ 122 h 1452"/>
                  <a:gd name="T8" fmla="*/ 1096 w 1301"/>
                  <a:gd name="T9" fmla="*/ 10 h 1452"/>
                  <a:gd name="T10" fmla="*/ 1014 w 1301"/>
                  <a:gd name="T11" fmla="*/ 167 h 1452"/>
                  <a:gd name="T12" fmla="*/ 759 w 1301"/>
                  <a:gd name="T13" fmla="*/ 745 h 1452"/>
                  <a:gd name="T14" fmla="*/ 309 w 1301"/>
                  <a:gd name="T15" fmla="*/ 880 h 1452"/>
                  <a:gd name="T16" fmla="*/ 91 w 1301"/>
                  <a:gd name="T17" fmla="*/ 1127 h 1452"/>
                  <a:gd name="T18" fmla="*/ 856 w 1301"/>
                  <a:gd name="T19" fmla="*/ 1427 h 14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1"/>
                  <a:gd name="T31" fmla="*/ 0 h 1452"/>
                  <a:gd name="T32" fmla="*/ 1301 w 1301"/>
                  <a:gd name="T33" fmla="*/ 1452 h 14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1" h="1452">
                    <a:moveTo>
                      <a:pt x="856" y="1427"/>
                    </a:moveTo>
                    <a:cubicBezTo>
                      <a:pt x="1048" y="1452"/>
                      <a:pt x="1191" y="1391"/>
                      <a:pt x="1246" y="1277"/>
                    </a:cubicBezTo>
                    <a:cubicBezTo>
                      <a:pt x="1301" y="1163"/>
                      <a:pt x="1205" y="937"/>
                      <a:pt x="1186" y="745"/>
                    </a:cubicBezTo>
                    <a:cubicBezTo>
                      <a:pt x="1167" y="553"/>
                      <a:pt x="1149" y="244"/>
                      <a:pt x="1134" y="122"/>
                    </a:cubicBezTo>
                    <a:cubicBezTo>
                      <a:pt x="1119" y="0"/>
                      <a:pt x="1116" y="2"/>
                      <a:pt x="1096" y="10"/>
                    </a:cubicBezTo>
                    <a:cubicBezTo>
                      <a:pt x="1076" y="18"/>
                      <a:pt x="1070" y="45"/>
                      <a:pt x="1014" y="167"/>
                    </a:cubicBezTo>
                    <a:cubicBezTo>
                      <a:pt x="958" y="289"/>
                      <a:pt x="876" y="626"/>
                      <a:pt x="759" y="745"/>
                    </a:cubicBezTo>
                    <a:cubicBezTo>
                      <a:pt x="642" y="864"/>
                      <a:pt x="420" y="816"/>
                      <a:pt x="309" y="880"/>
                    </a:cubicBezTo>
                    <a:cubicBezTo>
                      <a:pt x="198" y="944"/>
                      <a:pt x="0" y="1036"/>
                      <a:pt x="91" y="1127"/>
                    </a:cubicBezTo>
                    <a:cubicBezTo>
                      <a:pt x="182" y="1218"/>
                      <a:pt x="664" y="1402"/>
                      <a:pt x="856" y="1427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0" name="Freeform 15"/>
              <p:cNvSpPr>
                <a:spLocks noChangeAspect="1"/>
              </p:cNvSpPr>
              <p:nvPr/>
            </p:nvSpPr>
            <p:spPr bwMode="auto">
              <a:xfrm flipH="1">
                <a:off x="4225" y="5738"/>
                <a:ext cx="172" cy="709"/>
              </a:xfrm>
              <a:custGeom>
                <a:avLst/>
                <a:gdLst>
                  <a:gd name="T0" fmla="*/ 172 w 172"/>
                  <a:gd name="T1" fmla="*/ 0 h 709"/>
                  <a:gd name="T2" fmla="*/ 0 w 172"/>
                  <a:gd name="T3" fmla="*/ 262 h 709"/>
                  <a:gd name="T4" fmla="*/ 170 w 172"/>
                  <a:gd name="T5" fmla="*/ 709 h 709"/>
                  <a:gd name="T6" fmla="*/ 0 60000 65536"/>
                  <a:gd name="T7" fmla="*/ 0 60000 65536"/>
                  <a:gd name="T8" fmla="*/ 0 60000 65536"/>
                  <a:gd name="T9" fmla="*/ 0 w 172"/>
                  <a:gd name="T10" fmla="*/ 0 h 709"/>
                  <a:gd name="T11" fmla="*/ 172 w 172"/>
                  <a:gd name="T12" fmla="*/ 709 h 7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2" h="709">
                    <a:moveTo>
                      <a:pt x="172" y="0"/>
                    </a:moveTo>
                    <a:cubicBezTo>
                      <a:pt x="143" y="44"/>
                      <a:pt x="0" y="144"/>
                      <a:pt x="0" y="262"/>
                    </a:cubicBezTo>
                    <a:cubicBezTo>
                      <a:pt x="0" y="380"/>
                      <a:pt x="135" y="616"/>
                      <a:pt x="170" y="709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1" name="Freeform 16"/>
              <p:cNvSpPr>
                <a:spLocks noChangeAspect="1"/>
              </p:cNvSpPr>
              <p:nvPr/>
            </p:nvSpPr>
            <p:spPr bwMode="auto">
              <a:xfrm flipH="1">
                <a:off x="4480" y="5678"/>
                <a:ext cx="274" cy="693"/>
              </a:xfrm>
              <a:custGeom>
                <a:avLst/>
                <a:gdLst>
                  <a:gd name="T0" fmla="*/ 274 w 274"/>
                  <a:gd name="T1" fmla="*/ 0 h 693"/>
                  <a:gd name="T2" fmla="*/ 19 w 274"/>
                  <a:gd name="T3" fmla="*/ 247 h 693"/>
                  <a:gd name="T4" fmla="*/ 161 w 274"/>
                  <a:gd name="T5" fmla="*/ 693 h 693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693"/>
                  <a:gd name="T11" fmla="*/ 274 w 274"/>
                  <a:gd name="T12" fmla="*/ 693 h 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693">
                    <a:moveTo>
                      <a:pt x="274" y="0"/>
                    </a:moveTo>
                    <a:cubicBezTo>
                      <a:pt x="232" y="41"/>
                      <a:pt x="38" y="132"/>
                      <a:pt x="19" y="247"/>
                    </a:cubicBezTo>
                    <a:cubicBezTo>
                      <a:pt x="0" y="362"/>
                      <a:pt x="132" y="600"/>
                      <a:pt x="161" y="693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2" name="Freeform 17"/>
              <p:cNvSpPr>
                <a:spLocks noChangeAspect="1"/>
              </p:cNvSpPr>
              <p:nvPr/>
            </p:nvSpPr>
            <p:spPr bwMode="auto">
              <a:xfrm rot="-4200000">
                <a:off x="4173" y="6373"/>
                <a:ext cx="194" cy="219"/>
              </a:xfrm>
              <a:custGeom>
                <a:avLst/>
                <a:gdLst>
                  <a:gd name="T0" fmla="*/ 17 w 270"/>
                  <a:gd name="T1" fmla="*/ 3 h 305"/>
                  <a:gd name="T2" fmla="*/ 8 w 270"/>
                  <a:gd name="T3" fmla="*/ 15 h 305"/>
                  <a:gd name="T4" fmla="*/ 6 w 270"/>
                  <a:gd name="T5" fmla="*/ 21 h 305"/>
                  <a:gd name="T6" fmla="*/ 0 w 270"/>
                  <a:gd name="T7" fmla="*/ 25 h 305"/>
                  <a:gd name="T8" fmla="*/ 21 w 270"/>
                  <a:gd name="T9" fmla="*/ 42 h 305"/>
                  <a:gd name="T10" fmla="*/ 37 w 270"/>
                  <a:gd name="T11" fmla="*/ 7 h 305"/>
                  <a:gd name="T12" fmla="*/ 31 w 270"/>
                  <a:gd name="T13" fmla="*/ 3 h 305"/>
                  <a:gd name="T14" fmla="*/ 17 w 270"/>
                  <a:gd name="T15" fmla="*/ 3 h 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305"/>
                  <a:gd name="T26" fmla="*/ 270 w 270"/>
                  <a:gd name="T27" fmla="*/ 305 h 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305">
                    <a:moveTo>
                      <a:pt x="120" y="20"/>
                    </a:moveTo>
                    <a:cubicBezTo>
                      <a:pt x="100" y="50"/>
                      <a:pt x="80" y="80"/>
                      <a:pt x="60" y="110"/>
                    </a:cubicBezTo>
                    <a:cubicBezTo>
                      <a:pt x="51" y="123"/>
                      <a:pt x="55" y="143"/>
                      <a:pt x="45" y="155"/>
                    </a:cubicBezTo>
                    <a:cubicBezTo>
                      <a:pt x="34" y="169"/>
                      <a:pt x="15" y="175"/>
                      <a:pt x="0" y="185"/>
                    </a:cubicBezTo>
                    <a:cubicBezTo>
                      <a:pt x="26" y="264"/>
                      <a:pt x="79" y="281"/>
                      <a:pt x="150" y="305"/>
                    </a:cubicBezTo>
                    <a:cubicBezTo>
                      <a:pt x="226" y="229"/>
                      <a:pt x="250" y="152"/>
                      <a:pt x="270" y="50"/>
                    </a:cubicBezTo>
                    <a:cubicBezTo>
                      <a:pt x="255" y="40"/>
                      <a:pt x="243" y="22"/>
                      <a:pt x="225" y="20"/>
                    </a:cubicBezTo>
                    <a:cubicBezTo>
                      <a:pt x="65" y="0"/>
                      <a:pt x="205" y="63"/>
                      <a:pt x="1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3" name="Freeform 18"/>
              <p:cNvSpPr>
                <a:spLocks noChangeAspect="1"/>
              </p:cNvSpPr>
              <p:nvPr/>
            </p:nvSpPr>
            <p:spPr bwMode="auto">
              <a:xfrm>
                <a:off x="4509" y="6308"/>
                <a:ext cx="283" cy="181"/>
              </a:xfrm>
              <a:custGeom>
                <a:avLst/>
                <a:gdLst>
                  <a:gd name="T0" fmla="*/ 11 w 395"/>
                  <a:gd name="T1" fmla="*/ 5 h 252"/>
                  <a:gd name="T2" fmla="*/ 8 w 395"/>
                  <a:gd name="T3" fmla="*/ 28 h 252"/>
                  <a:gd name="T4" fmla="*/ 27 w 395"/>
                  <a:gd name="T5" fmla="*/ 29 h 252"/>
                  <a:gd name="T6" fmla="*/ 52 w 395"/>
                  <a:gd name="T7" fmla="*/ 24 h 252"/>
                  <a:gd name="T8" fmla="*/ 50 w 395"/>
                  <a:gd name="T9" fmla="*/ 9 h 252"/>
                  <a:gd name="T10" fmla="*/ 22 w 395"/>
                  <a:gd name="T11" fmla="*/ 1 h 252"/>
                  <a:gd name="T12" fmla="*/ 11 w 395"/>
                  <a:gd name="T13" fmla="*/ 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252"/>
                  <a:gd name="T23" fmla="*/ 395 w 395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252">
                    <a:moveTo>
                      <a:pt x="88" y="37"/>
                    </a:moveTo>
                    <a:cubicBezTo>
                      <a:pt x="69" y="66"/>
                      <a:pt x="0" y="167"/>
                      <a:pt x="58" y="202"/>
                    </a:cubicBezTo>
                    <a:cubicBezTo>
                      <a:pt x="97" y="225"/>
                      <a:pt x="148" y="212"/>
                      <a:pt x="193" y="217"/>
                    </a:cubicBezTo>
                    <a:cubicBezTo>
                      <a:pt x="279" y="246"/>
                      <a:pt x="335" y="252"/>
                      <a:pt x="388" y="172"/>
                    </a:cubicBezTo>
                    <a:cubicBezTo>
                      <a:pt x="383" y="137"/>
                      <a:pt x="395" y="95"/>
                      <a:pt x="373" y="67"/>
                    </a:cubicBezTo>
                    <a:cubicBezTo>
                      <a:pt x="358" y="48"/>
                      <a:pt x="190" y="16"/>
                      <a:pt x="163" y="7"/>
                    </a:cubicBezTo>
                    <a:cubicBezTo>
                      <a:pt x="66" y="23"/>
                      <a:pt x="51" y="0"/>
                      <a:pt x="88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4" name="Freeform 19"/>
              <p:cNvSpPr>
                <a:spLocks noChangeAspect="1"/>
              </p:cNvSpPr>
              <p:nvPr/>
            </p:nvSpPr>
            <p:spPr bwMode="auto">
              <a:xfrm flipH="1">
                <a:off x="3558" y="4658"/>
                <a:ext cx="412" cy="765"/>
              </a:xfrm>
              <a:custGeom>
                <a:avLst/>
                <a:gdLst>
                  <a:gd name="T0" fmla="*/ 0 w 412"/>
                  <a:gd name="T1" fmla="*/ 765 h 765"/>
                  <a:gd name="T2" fmla="*/ 368 w 412"/>
                  <a:gd name="T3" fmla="*/ 465 h 765"/>
                  <a:gd name="T4" fmla="*/ 263 w 412"/>
                  <a:gd name="T5" fmla="*/ 0 h 765"/>
                  <a:gd name="T6" fmla="*/ 0 60000 65536"/>
                  <a:gd name="T7" fmla="*/ 0 60000 65536"/>
                  <a:gd name="T8" fmla="*/ 0 60000 65536"/>
                  <a:gd name="T9" fmla="*/ 0 w 412"/>
                  <a:gd name="T10" fmla="*/ 0 h 765"/>
                  <a:gd name="T11" fmla="*/ 412 w 412"/>
                  <a:gd name="T12" fmla="*/ 765 h 7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2" h="765">
                    <a:moveTo>
                      <a:pt x="0" y="765"/>
                    </a:moveTo>
                    <a:cubicBezTo>
                      <a:pt x="61" y="715"/>
                      <a:pt x="324" y="592"/>
                      <a:pt x="368" y="465"/>
                    </a:cubicBezTo>
                    <a:cubicBezTo>
                      <a:pt x="412" y="338"/>
                      <a:pt x="285" y="97"/>
                      <a:pt x="263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5" name="Freeform 20"/>
              <p:cNvSpPr>
                <a:spLocks noChangeAspect="1"/>
              </p:cNvSpPr>
              <p:nvPr/>
            </p:nvSpPr>
            <p:spPr bwMode="auto">
              <a:xfrm flipH="1">
                <a:off x="3872" y="4673"/>
                <a:ext cx="638" cy="460"/>
              </a:xfrm>
              <a:custGeom>
                <a:avLst/>
                <a:gdLst>
                  <a:gd name="T0" fmla="*/ 638 w 638"/>
                  <a:gd name="T1" fmla="*/ 0 h 460"/>
                  <a:gd name="T2" fmla="*/ 353 w 638"/>
                  <a:gd name="T3" fmla="*/ 390 h 460"/>
                  <a:gd name="T4" fmla="*/ 0 w 638"/>
                  <a:gd name="T5" fmla="*/ 420 h 460"/>
                  <a:gd name="T6" fmla="*/ 0 60000 65536"/>
                  <a:gd name="T7" fmla="*/ 0 60000 65536"/>
                  <a:gd name="T8" fmla="*/ 0 60000 65536"/>
                  <a:gd name="T9" fmla="*/ 0 w 638"/>
                  <a:gd name="T10" fmla="*/ 0 h 460"/>
                  <a:gd name="T11" fmla="*/ 638 w 638"/>
                  <a:gd name="T12" fmla="*/ 460 h 4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8" h="460">
                    <a:moveTo>
                      <a:pt x="638" y="0"/>
                    </a:moveTo>
                    <a:cubicBezTo>
                      <a:pt x="592" y="65"/>
                      <a:pt x="459" y="320"/>
                      <a:pt x="353" y="390"/>
                    </a:cubicBezTo>
                    <a:cubicBezTo>
                      <a:pt x="247" y="460"/>
                      <a:pt x="74" y="414"/>
                      <a:pt x="0" y="42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6" name="Freeform 21"/>
              <p:cNvSpPr>
                <a:spLocks noChangeAspect="1"/>
              </p:cNvSpPr>
              <p:nvPr/>
            </p:nvSpPr>
            <p:spPr bwMode="auto">
              <a:xfrm rot="-5400000">
                <a:off x="4438" y="5027"/>
                <a:ext cx="186" cy="162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4 h 226"/>
                  <a:gd name="T6" fmla="*/ 20 w 259"/>
                  <a:gd name="T7" fmla="*/ 30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7" name="Freeform 22"/>
              <p:cNvSpPr>
                <a:spLocks noChangeAspect="1"/>
              </p:cNvSpPr>
              <p:nvPr/>
            </p:nvSpPr>
            <p:spPr bwMode="auto">
              <a:xfrm rot="5400000">
                <a:off x="3884" y="5321"/>
                <a:ext cx="186" cy="163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5 h 226"/>
                  <a:gd name="T6" fmla="*/ 20 w 259"/>
                  <a:gd name="T7" fmla="*/ 32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8" name="Freeform 23"/>
              <p:cNvSpPr>
                <a:spLocks noChangeAspect="1"/>
              </p:cNvSpPr>
              <p:nvPr/>
            </p:nvSpPr>
            <p:spPr bwMode="auto">
              <a:xfrm>
                <a:off x="4335" y="4934"/>
                <a:ext cx="71" cy="64"/>
              </a:xfrm>
              <a:custGeom>
                <a:avLst/>
                <a:gdLst>
                  <a:gd name="T0" fmla="*/ 0 w 99"/>
                  <a:gd name="T1" fmla="*/ 0 h 90"/>
                  <a:gd name="T2" fmla="*/ 8 w 99"/>
                  <a:gd name="T3" fmla="*/ 2 h 90"/>
                  <a:gd name="T4" fmla="*/ 12 w 99"/>
                  <a:gd name="T5" fmla="*/ 5 h 90"/>
                  <a:gd name="T6" fmla="*/ 14 w 99"/>
                  <a:gd name="T7" fmla="*/ 11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90"/>
                  <a:gd name="T14" fmla="*/ 99 w 99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90">
                    <a:moveTo>
                      <a:pt x="0" y="0"/>
                    </a:moveTo>
                    <a:lnTo>
                      <a:pt x="57" y="18"/>
                    </a:lnTo>
                    <a:lnTo>
                      <a:pt x="90" y="39"/>
                    </a:lnTo>
                    <a:lnTo>
                      <a:pt x="99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9" name="Oval 24"/>
              <p:cNvSpPr>
                <a:spLocks noChangeAspect="1" noChangeArrowheads="1"/>
              </p:cNvSpPr>
              <p:nvPr/>
            </p:nvSpPr>
            <p:spPr bwMode="auto">
              <a:xfrm>
                <a:off x="3701" y="5683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0" name="Oval 25"/>
              <p:cNvSpPr>
                <a:spLocks noChangeAspect="1" noChangeArrowheads="1"/>
              </p:cNvSpPr>
              <p:nvPr/>
            </p:nvSpPr>
            <p:spPr bwMode="auto">
              <a:xfrm>
                <a:off x="3687" y="5446"/>
                <a:ext cx="10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1" name="Oval 26"/>
              <p:cNvSpPr>
                <a:spLocks noChangeAspect="1" noChangeArrowheads="1"/>
              </p:cNvSpPr>
              <p:nvPr/>
            </p:nvSpPr>
            <p:spPr bwMode="auto">
              <a:xfrm>
                <a:off x="4083" y="5414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2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4071" y="5636"/>
                <a:ext cx="103" cy="10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3" name="Oval 28"/>
              <p:cNvSpPr>
                <a:spLocks noChangeAspect="1" noChangeArrowheads="1"/>
              </p:cNvSpPr>
              <p:nvPr/>
            </p:nvSpPr>
            <p:spPr bwMode="auto">
              <a:xfrm>
                <a:off x="4337" y="5554"/>
                <a:ext cx="103" cy="10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4" name="Oval 29"/>
              <p:cNvSpPr>
                <a:spLocks noChangeAspect="1" noChangeArrowheads="1"/>
              </p:cNvSpPr>
              <p:nvPr/>
            </p:nvSpPr>
            <p:spPr bwMode="auto">
              <a:xfrm>
                <a:off x="4587" y="5430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5" name="Oval 30"/>
              <p:cNvSpPr>
                <a:spLocks noChangeAspect="1" noChangeArrowheads="1"/>
              </p:cNvSpPr>
              <p:nvPr/>
            </p:nvSpPr>
            <p:spPr bwMode="auto">
              <a:xfrm>
                <a:off x="4346" y="5271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6" name="Oval 31"/>
              <p:cNvSpPr>
                <a:spLocks noChangeAspect="1" noChangeArrowheads="1"/>
              </p:cNvSpPr>
              <p:nvPr/>
            </p:nvSpPr>
            <p:spPr bwMode="auto">
              <a:xfrm rot="-435191">
                <a:off x="3623" y="4078"/>
                <a:ext cx="348" cy="4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9247" name="Group 32"/>
              <p:cNvGrpSpPr>
                <a:grpSpLocks noChangeAspect="1"/>
              </p:cNvGrpSpPr>
              <p:nvPr/>
            </p:nvGrpSpPr>
            <p:grpSpPr bwMode="auto">
              <a:xfrm flipH="1" flipV="1">
                <a:off x="3706" y="4229"/>
                <a:ext cx="81" cy="106"/>
                <a:chOff x="4440" y="3225"/>
                <a:chExt cx="113" cy="147"/>
              </a:xfrm>
            </p:grpSpPr>
            <p:sp>
              <p:nvSpPr>
                <p:cNvPr id="9261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248" name="Group 35"/>
              <p:cNvGrpSpPr>
                <a:grpSpLocks noChangeAspect="1"/>
              </p:cNvGrpSpPr>
              <p:nvPr/>
            </p:nvGrpSpPr>
            <p:grpSpPr bwMode="auto">
              <a:xfrm flipH="1" flipV="1">
                <a:off x="3855" y="4218"/>
                <a:ext cx="81" cy="106"/>
                <a:chOff x="4440" y="3225"/>
                <a:chExt cx="113" cy="147"/>
              </a:xfrm>
            </p:grpSpPr>
            <p:sp>
              <p:nvSpPr>
                <p:cNvPr id="9259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0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249" name="Freeform 38"/>
              <p:cNvSpPr>
                <a:spLocks noChangeAspect="1"/>
              </p:cNvSpPr>
              <p:nvPr/>
            </p:nvSpPr>
            <p:spPr bwMode="auto">
              <a:xfrm flipH="1">
                <a:off x="3819" y="4296"/>
                <a:ext cx="50" cy="97"/>
              </a:xfrm>
              <a:custGeom>
                <a:avLst/>
                <a:gdLst>
                  <a:gd name="T0" fmla="*/ 10 w 69"/>
                  <a:gd name="T1" fmla="*/ 0 h 136"/>
                  <a:gd name="T2" fmla="*/ 1 w 69"/>
                  <a:gd name="T3" fmla="*/ 15 h 136"/>
                  <a:gd name="T4" fmla="*/ 7 w 69"/>
                  <a:gd name="T5" fmla="*/ 17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0"/>
                    </a:moveTo>
                    <a:cubicBezTo>
                      <a:pt x="58" y="19"/>
                      <a:pt x="6" y="92"/>
                      <a:pt x="3" y="114"/>
                    </a:cubicBezTo>
                    <a:cubicBezTo>
                      <a:pt x="0" y="136"/>
                      <a:pt x="44" y="128"/>
                      <a:pt x="54" y="132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39"/>
              <p:cNvSpPr>
                <a:spLocks noChangeAspect="1"/>
              </p:cNvSpPr>
              <p:nvPr/>
            </p:nvSpPr>
            <p:spPr bwMode="auto">
              <a:xfrm flipH="1">
                <a:off x="3703" y="4398"/>
                <a:ext cx="202" cy="79"/>
              </a:xfrm>
              <a:custGeom>
                <a:avLst/>
                <a:gdLst>
                  <a:gd name="T0" fmla="*/ 202 w 202"/>
                  <a:gd name="T1" fmla="*/ 6 h 79"/>
                  <a:gd name="T2" fmla="*/ 88 w 202"/>
                  <a:gd name="T3" fmla="*/ 39 h 79"/>
                  <a:gd name="T4" fmla="*/ 1 w 202"/>
                  <a:gd name="T5" fmla="*/ 12 h 79"/>
                  <a:gd name="T6" fmla="*/ 94 w 202"/>
                  <a:gd name="T7" fmla="*/ 78 h 79"/>
                  <a:gd name="T8" fmla="*/ 202 w 202"/>
                  <a:gd name="T9" fmla="*/ 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79"/>
                  <a:gd name="T17" fmla="*/ 202 w 20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79">
                    <a:moveTo>
                      <a:pt x="202" y="6"/>
                    </a:moveTo>
                    <a:cubicBezTo>
                      <a:pt x="201" y="0"/>
                      <a:pt x="121" y="38"/>
                      <a:pt x="88" y="39"/>
                    </a:cubicBezTo>
                    <a:cubicBezTo>
                      <a:pt x="55" y="40"/>
                      <a:pt x="0" y="6"/>
                      <a:pt x="1" y="12"/>
                    </a:cubicBezTo>
                    <a:cubicBezTo>
                      <a:pt x="2" y="18"/>
                      <a:pt x="61" y="79"/>
                      <a:pt x="94" y="78"/>
                    </a:cubicBezTo>
                    <a:cubicBezTo>
                      <a:pt x="127" y="77"/>
                      <a:pt x="199" y="14"/>
                      <a:pt x="202" y="6"/>
                    </a:cubicBezTo>
                    <a:close/>
                  </a:path>
                </a:pathLst>
              </a:custGeom>
              <a:solidFill>
                <a:srgbClr val="969696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1" name="Freeform 40"/>
              <p:cNvSpPr>
                <a:spLocks/>
              </p:cNvSpPr>
              <p:nvPr/>
            </p:nvSpPr>
            <p:spPr bwMode="auto">
              <a:xfrm flipH="1">
                <a:off x="3783" y="4147"/>
                <a:ext cx="211" cy="431"/>
              </a:xfrm>
              <a:custGeom>
                <a:avLst/>
                <a:gdLst>
                  <a:gd name="T0" fmla="*/ 211 w 211"/>
                  <a:gd name="T1" fmla="*/ 2 h 431"/>
                  <a:gd name="T2" fmla="*/ 58 w 211"/>
                  <a:gd name="T3" fmla="*/ 71 h 431"/>
                  <a:gd name="T4" fmla="*/ 0 w 211"/>
                  <a:gd name="T5" fmla="*/ 431 h 431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431"/>
                  <a:gd name="T11" fmla="*/ 211 w 211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431">
                    <a:moveTo>
                      <a:pt x="211" y="2"/>
                    </a:moveTo>
                    <a:cubicBezTo>
                      <a:pt x="186" y="13"/>
                      <a:pt x="93" y="0"/>
                      <a:pt x="58" y="71"/>
                    </a:cubicBezTo>
                    <a:cubicBezTo>
                      <a:pt x="23" y="142"/>
                      <a:pt x="12" y="356"/>
                      <a:pt x="0" y="43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41"/>
              <p:cNvSpPr>
                <a:spLocks/>
              </p:cNvSpPr>
              <p:nvPr/>
            </p:nvSpPr>
            <p:spPr bwMode="auto">
              <a:xfrm flipH="1">
                <a:off x="3795" y="4128"/>
                <a:ext cx="223" cy="423"/>
              </a:xfrm>
              <a:custGeom>
                <a:avLst/>
                <a:gdLst>
                  <a:gd name="T0" fmla="*/ 223 w 223"/>
                  <a:gd name="T1" fmla="*/ 0 h 423"/>
                  <a:gd name="T2" fmla="*/ 58 w 223"/>
                  <a:gd name="T3" fmla="*/ 81 h 423"/>
                  <a:gd name="T4" fmla="*/ 0 w 223"/>
                  <a:gd name="T5" fmla="*/ 423 h 423"/>
                  <a:gd name="T6" fmla="*/ 0 60000 65536"/>
                  <a:gd name="T7" fmla="*/ 0 60000 65536"/>
                  <a:gd name="T8" fmla="*/ 0 60000 65536"/>
                  <a:gd name="T9" fmla="*/ 0 w 223"/>
                  <a:gd name="T10" fmla="*/ 0 h 423"/>
                  <a:gd name="T11" fmla="*/ 223 w 223"/>
                  <a:gd name="T12" fmla="*/ 423 h 4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" h="423">
                    <a:moveTo>
                      <a:pt x="223" y="0"/>
                    </a:moveTo>
                    <a:cubicBezTo>
                      <a:pt x="195" y="14"/>
                      <a:pt x="95" y="11"/>
                      <a:pt x="58" y="81"/>
                    </a:cubicBezTo>
                    <a:cubicBezTo>
                      <a:pt x="21" y="151"/>
                      <a:pt x="12" y="352"/>
                      <a:pt x="0" y="42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42"/>
              <p:cNvSpPr>
                <a:spLocks/>
              </p:cNvSpPr>
              <p:nvPr/>
            </p:nvSpPr>
            <p:spPr bwMode="auto">
              <a:xfrm flipH="1">
                <a:off x="3801" y="4105"/>
                <a:ext cx="235" cy="437"/>
              </a:xfrm>
              <a:custGeom>
                <a:avLst/>
                <a:gdLst>
                  <a:gd name="T0" fmla="*/ 235 w 235"/>
                  <a:gd name="T1" fmla="*/ 11 h 437"/>
                  <a:gd name="T2" fmla="*/ 60 w 235"/>
                  <a:gd name="T3" fmla="*/ 71 h 437"/>
                  <a:gd name="T4" fmla="*/ 0 w 235"/>
                  <a:gd name="T5" fmla="*/ 437 h 437"/>
                  <a:gd name="T6" fmla="*/ 0 60000 65536"/>
                  <a:gd name="T7" fmla="*/ 0 60000 65536"/>
                  <a:gd name="T8" fmla="*/ 0 60000 65536"/>
                  <a:gd name="T9" fmla="*/ 0 w 235"/>
                  <a:gd name="T10" fmla="*/ 0 h 437"/>
                  <a:gd name="T11" fmla="*/ 235 w 235"/>
                  <a:gd name="T12" fmla="*/ 437 h 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" h="437">
                    <a:moveTo>
                      <a:pt x="235" y="11"/>
                    </a:moveTo>
                    <a:cubicBezTo>
                      <a:pt x="206" y="21"/>
                      <a:pt x="99" y="0"/>
                      <a:pt x="60" y="71"/>
                    </a:cubicBezTo>
                    <a:cubicBezTo>
                      <a:pt x="21" y="142"/>
                      <a:pt x="12" y="361"/>
                      <a:pt x="0" y="43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4" name="Freeform 43"/>
              <p:cNvSpPr>
                <a:spLocks/>
              </p:cNvSpPr>
              <p:nvPr/>
            </p:nvSpPr>
            <p:spPr bwMode="auto">
              <a:xfrm flipH="1">
                <a:off x="3819" y="4093"/>
                <a:ext cx="247" cy="395"/>
              </a:xfrm>
              <a:custGeom>
                <a:avLst/>
                <a:gdLst>
                  <a:gd name="T0" fmla="*/ 247 w 247"/>
                  <a:gd name="T1" fmla="*/ 2 h 395"/>
                  <a:gd name="T2" fmla="*/ 60 w 247"/>
                  <a:gd name="T3" fmla="*/ 65 h 395"/>
                  <a:gd name="T4" fmla="*/ 0 w 247"/>
                  <a:gd name="T5" fmla="*/ 395 h 395"/>
                  <a:gd name="T6" fmla="*/ 0 60000 65536"/>
                  <a:gd name="T7" fmla="*/ 0 60000 65536"/>
                  <a:gd name="T8" fmla="*/ 0 60000 65536"/>
                  <a:gd name="T9" fmla="*/ 0 w 247"/>
                  <a:gd name="T10" fmla="*/ 0 h 395"/>
                  <a:gd name="T11" fmla="*/ 247 w 247"/>
                  <a:gd name="T12" fmla="*/ 395 h 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7" h="395">
                    <a:moveTo>
                      <a:pt x="247" y="2"/>
                    </a:moveTo>
                    <a:cubicBezTo>
                      <a:pt x="216" y="12"/>
                      <a:pt x="101" y="0"/>
                      <a:pt x="60" y="65"/>
                    </a:cubicBezTo>
                    <a:cubicBezTo>
                      <a:pt x="19" y="130"/>
                      <a:pt x="12" y="326"/>
                      <a:pt x="0" y="3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44"/>
              <p:cNvSpPr>
                <a:spLocks/>
              </p:cNvSpPr>
              <p:nvPr/>
            </p:nvSpPr>
            <p:spPr bwMode="auto">
              <a:xfrm flipH="1">
                <a:off x="3635" y="4152"/>
                <a:ext cx="128" cy="495"/>
              </a:xfrm>
              <a:custGeom>
                <a:avLst/>
                <a:gdLst>
                  <a:gd name="T0" fmla="*/ 0 w 128"/>
                  <a:gd name="T1" fmla="*/ 0 h 495"/>
                  <a:gd name="T2" fmla="*/ 111 w 128"/>
                  <a:gd name="T3" fmla="*/ 96 h 495"/>
                  <a:gd name="T4" fmla="*/ 103 w 128"/>
                  <a:gd name="T5" fmla="*/ 495 h 495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95"/>
                  <a:gd name="T11" fmla="*/ 128 w 128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95">
                    <a:moveTo>
                      <a:pt x="0" y="0"/>
                    </a:moveTo>
                    <a:cubicBezTo>
                      <a:pt x="18" y="16"/>
                      <a:pt x="94" y="14"/>
                      <a:pt x="111" y="96"/>
                    </a:cubicBezTo>
                    <a:cubicBezTo>
                      <a:pt x="128" y="178"/>
                      <a:pt x="105" y="412"/>
                      <a:pt x="103" y="4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45"/>
              <p:cNvSpPr>
                <a:spLocks/>
              </p:cNvSpPr>
              <p:nvPr/>
            </p:nvSpPr>
            <p:spPr bwMode="auto">
              <a:xfrm flipH="1">
                <a:off x="3612" y="4101"/>
                <a:ext cx="154" cy="498"/>
              </a:xfrm>
              <a:custGeom>
                <a:avLst/>
                <a:gdLst>
                  <a:gd name="T0" fmla="*/ 0 w 154"/>
                  <a:gd name="T1" fmla="*/ 30 h 498"/>
                  <a:gd name="T2" fmla="*/ 117 w 154"/>
                  <a:gd name="T3" fmla="*/ 78 h 498"/>
                  <a:gd name="T4" fmla="*/ 154 w 154"/>
                  <a:gd name="T5" fmla="*/ 498 h 498"/>
                  <a:gd name="T6" fmla="*/ 0 60000 65536"/>
                  <a:gd name="T7" fmla="*/ 0 60000 65536"/>
                  <a:gd name="T8" fmla="*/ 0 60000 65536"/>
                  <a:gd name="T9" fmla="*/ 0 w 154"/>
                  <a:gd name="T10" fmla="*/ 0 h 498"/>
                  <a:gd name="T11" fmla="*/ 154 w 154"/>
                  <a:gd name="T12" fmla="*/ 498 h 4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" h="498">
                    <a:moveTo>
                      <a:pt x="0" y="30"/>
                    </a:moveTo>
                    <a:cubicBezTo>
                      <a:pt x="20" y="38"/>
                      <a:pt x="91" y="0"/>
                      <a:pt x="117" y="78"/>
                    </a:cubicBezTo>
                    <a:cubicBezTo>
                      <a:pt x="143" y="156"/>
                      <a:pt x="146" y="411"/>
                      <a:pt x="154" y="49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46"/>
              <p:cNvSpPr>
                <a:spLocks/>
              </p:cNvSpPr>
              <p:nvPr/>
            </p:nvSpPr>
            <p:spPr bwMode="auto">
              <a:xfrm flipH="1">
                <a:off x="3516" y="4052"/>
                <a:ext cx="262" cy="448"/>
              </a:xfrm>
              <a:custGeom>
                <a:avLst/>
                <a:gdLst>
                  <a:gd name="T0" fmla="*/ 0 w 262"/>
                  <a:gd name="T1" fmla="*/ 64 h 448"/>
                  <a:gd name="T2" fmla="*/ 156 w 262"/>
                  <a:gd name="T3" fmla="*/ 64 h 448"/>
                  <a:gd name="T4" fmla="*/ 262 w 262"/>
                  <a:gd name="T5" fmla="*/ 448 h 448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448"/>
                  <a:gd name="T11" fmla="*/ 262 w 262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448">
                    <a:moveTo>
                      <a:pt x="0" y="64"/>
                    </a:moveTo>
                    <a:cubicBezTo>
                      <a:pt x="26" y="64"/>
                      <a:pt x="112" y="0"/>
                      <a:pt x="156" y="64"/>
                    </a:cubicBezTo>
                    <a:cubicBezTo>
                      <a:pt x="200" y="128"/>
                      <a:pt x="240" y="368"/>
                      <a:pt x="262" y="4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47"/>
              <p:cNvSpPr>
                <a:spLocks/>
              </p:cNvSpPr>
              <p:nvPr/>
            </p:nvSpPr>
            <p:spPr bwMode="auto">
              <a:xfrm flipH="1">
                <a:off x="3564" y="4074"/>
                <a:ext cx="232" cy="468"/>
              </a:xfrm>
              <a:custGeom>
                <a:avLst/>
                <a:gdLst>
                  <a:gd name="T0" fmla="*/ 0 w 232"/>
                  <a:gd name="T1" fmla="*/ 18 h 468"/>
                  <a:gd name="T2" fmla="*/ 165 w 232"/>
                  <a:gd name="T3" fmla="*/ 75 h 468"/>
                  <a:gd name="T4" fmla="*/ 232 w 232"/>
                  <a:gd name="T5" fmla="*/ 468 h 468"/>
                  <a:gd name="T6" fmla="*/ 0 60000 65536"/>
                  <a:gd name="T7" fmla="*/ 0 60000 65536"/>
                  <a:gd name="T8" fmla="*/ 0 60000 65536"/>
                  <a:gd name="T9" fmla="*/ 0 w 232"/>
                  <a:gd name="T10" fmla="*/ 0 h 468"/>
                  <a:gd name="T11" fmla="*/ 232 w 232"/>
                  <a:gd name="T12" fmla="*/ 468 h 4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" h="468">
                    <a:moveTo>
                      <a:pt x="0" y="18"/>
                    </a:moveTo>
                    <a:cubicBezTo>
                      <a:pt x="28" y="27"/>
                      <a:pt x="126" y="0"/>
                      <a:pt x="165" y="75"/>
                    </a:cubicBezTo>
                    <a:cubicBezTo>
                      <a:pt x="204" y="150"/>
                      <a:pt x="218" y="386"/>
                      <a:pt x="232" y="46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2515" name="AutoShape 51"/>
          <p:cNvSpPr>
            <a:spLocks noChangeArrowheads="1"/>
          </p:cNvSpPr>
          <p:nvPr/>
        </p:nvSpPr>
        <p:spPr bwMode="auto">
          <a:xfrm>
            <a:off x="2209800" y="1447800"/>
            <a:ext cx="5562600" cy="1600200"/>
          </a:xfrm>
          <a:prstGeom prst="wedgeRoundRectCallout">
            <a:avLst>
              <a:gd name="adj1" fmla="val -69407"/>
              <a:gd name="adj2" fmla="val -3144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2520" name="Text Box 56"/>
          <p:cNvSpPr txBox="1">
            <a:spLocks noChangeArrowheads="1"/>
          </p:cNvSpPr>
          <p:nvPr/>
        </p:nvSpPr>
        <p:spPr bwMode="auto">
          <a:xfrm>
            <a:off x="2362200" y="16002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Las personas lavaban la ropa en un tiesto, que acá se les llama artesa, o en un río cercano.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pic>
        <p:nvPicPr>
          <p:cNvPr id="62521" name="Picture 57" descr="Laundry_st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352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2" name="Picture 58" descr="512px-Laundry_in_the_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0600"/>
            <a:ext cx="2819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23" name="Text Box 59"/>
          <p:cNvSpPr txBox="1">
            <a:spLocks noChangeArrowheads="1"/>
          </p:cNvSpPr>
          <p:nvPr/>
        </p:nvSpPr>
        <p:spPr bwMode="auto">
          <a:xfrm>
            <a:off x="2438400" y="23622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Hoy, con electricidad, se utilizan lavadoras eléctricas.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pic>
        <p:nvPicPr>
          <p:cNvPr id="62524" name="Picture 60" descr="Servis_washing_mac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438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8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515" grpId="0" animBg="1"/>
      <p:bldP spid="62520" grpId="0"/>
      <p:bldP spid="625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/>
          </p:cNvSpPr>
          <p:nvPr/>
        </p:nvSpPr>
        <p:spPr bwMode="auto">
          <a:xfrm>
            <a:off x="228600" y="2743200"/>
            <a:ext cx="2057400" cy="762000"/>
          </a:xfrm>
          <a:custGeom>
            <a:avLst/>
            <a:gdLst>
              <a:gd name="T0" fmla="*/ 276538025 w 982"/>
              <a:gd name="T1" fmla="*/ 1020412776 h 201"/>
              <a:gd name="T2" fmla="*/ 0 w 982"/>
              <a:gd name="T3" fmla="*/ 2083941104 h 201"/>
              <a:gd name="T4" fmla="*/ 921794814 w 982"/>
              <a:gd name="T5" fmla="*/ 2147483647 h 201"/>
              <a:gd name="T6" fmla="*/ 1334406175 w 982"/>
              <a:gd name="T7" fmla="*/ 2147483647 h 201"/>
              <a:gd name="T8" fmla="*/ 2147483647 w 982"/>
              <a:gd name="T9" fmla="*/ 2147483647 h 201"/>
              <a:gd name="T10" fmla="*/ 2147483647 w 982"/>
              <a:gd name="T11" fmla="*/ 2147483647 h 201"/>
              <a:gd name="T12" fmla="*/ 2147483647 w 982"/>
              <a:gd name="T13" fmla="*/ 2147483647 h 201"/>
              <a:gd name="T14" fmla="*/ 2147483647 w 982"/>
              <a:gd name="T15" fmla="*/ 416787463 h 201"/>
              <a:gd name="T16" fmla="*/ 2071841607 w 982"/>
              <a:gd name="T17" fmla="*/ 273068955 h 201"/>
              <a:gd name="T18" fmla="*/ 596970742 w 982"/>
              <a:gd name="T19" fmla="*/ 129346657 h 201"/>
              <a:gd name="T20" fmla="*/ 460897407 w 982"/>
              <a:gd name="T21" fmla="*/ 273068955 h 201"/>
              <a:gd name="T22" fmla="*/ 184359382 w 982"/>
              <a:gd name="T23" fmla="*/ 1178506925 h 201"/>
              <a:gd name="T24" fmla="*/ 276538025 w 982"/>
              <a:gd name="T25" fmla="*/ 1020412776 h 2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82" h="201">
                <a:moveTo>
                  <a:pt x="63" y="71"/>
                </a:moveTo>
                <a:cubicBezTo>
                  <a:pt x="21" y="86"/>
                  <a:pt x="14" y="104"/>
                  <a:pt x="0" y="145"/>
                </a:cubicBezTo>
                <a:cubicBezTo>
                  <a:pt x="85" y="201"/>
                  <a:pt x="4" y="155"/>
                  <a:pt x="210" y="176"/>
                </a:cubicBezTo>
                <a:cubicBezTo>
                  <a:pt x="242" y="179"/>
                  <a:pt x="272" y="192"/>
                  <a:pt x="304" y="197"/>
                </a:cubicBezTo>
                <a:cubicBezTo>
                  <a:pt x="467" y="178"/>
                  <a:pt x="682" y="191"/>
                  <a:pt x="828" y="187"/>
                </a:cubicBezTo>
                <a:cubicBezTo>
                  <a:pt x="849" y="180"/>
                  <a:pt x="869" y="173"/>
                  <a:pt x="890" y="166"/>
                </a:cubicBezTo>
                <a:cubicBezTo>
                  <a:pt x="901" y="162"/>
                  <a:pt x="922" y="155"/>
                  <a:pt x="922" y="155"/>
                </a:cubicBezTo>
                <a:cubicBezTo>
                  <a:pt x="982" y="95"/>
                  <a:pt x="932" y="33"/>
                  <a:pt x="859" y="29"/>
                </a:cubicBezTo>
                <a:cubicBezTo>
                  <a:pt x="730" y="23"/>
                  <a:pt x="601" y="22"/>
                  <a:pt x="472" y="19"/>
                </a:cubicBezTo>
                <a:cubicBezTo>
                  <a:pt x="352" y="0"/>
                  <a:pt x="261" y="1"/>
                  <a:pt x="136" y="9"/>
                </a:cubicBezTo>
                <a:cubicBezTo>
                  <a:pt x="126" y="12"/>
                  <a:pt x="114" y="12"/>
                  <a:pt x="105" y="19"/>
                </a:cubicBezTo>
                <a:cubicBezTo>
                  <a:pt x="82" y="37"/>
                  <a:pt x="16" y="96"/>
                  <a:pt x="42" y="82"/>
                </a:cubicBezTo>
                <a:cubicBezTo>
                  <a:pt x="49" y="78"/>
                  <a:pt x="56" y="75"/>
                  <a:pt x="63" y="71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es-CL" altLang="es-CL" smtClean="0"/>
              <a:t>¿Es importante la energía eléctrica hoy en día?</a:t>
            </a:r>
            <a:endParaRPr lang="es-ES" altLang="es-CL" smtClean="0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 flipH="1">
            <a:off x="733425" y="1477963"/>
            <a:ext cx="1095375" cy="1798637"/>
            <a:chOff x="5895" y="6467"/>
            <a:chExt cx="1725" cy="2833"/>
          </a:xfrm>
        </p:grpSpPr>
        <p:grpSp>
          <p:nvGrpSpPr>
            <p:cNvPr id="10249" name="Group 5"/>
            <p:cNvGrpSpPr>
              <a:grpSpLocks/>
            </p:cNvGrpSpPr>
            <p:nvPr/>
          </p:nvGrpSpPr>
          <p:grpSpPr bwMode="auto">
            <a:xfrm>
              <a:off x="5895" y="6885"/>
              <a:ext cx="1725" cy="2415"/>
              <a:chOff x="5895" y="6285"/>
              <a:chExt cx="2385" cy="3015"/>
            </a:xfrm>
          </p:grpSpPr>
          <p:sp>
            <p:nvSpPr>
              <p:cNvPr id="10285" name="Freeform 6"/>
              <p:cNvSpPr>
                <a:spLocks/>
              </p:cNvSpPr>
              <p:nvPr/>
            </p:nvSpPr>
            <p:spPr bwMode="auto">
              <a:xfrm>
                <a:off x="7005" y="6570"/>
                <a:ext cx="1275" cy="2730"/>
              </a:xfrm>
              <a:custGeom>
                <a:avLst/>
                <a:gdLst>
                  <a:gd name="T0" fmla="*/ 1230 w 1275"/>
                  <a:gd name="T1" fmla="*/ 0 h 2730"/>
                  <a:gd name="T2" fmla="*/ 1065 w 1275"/>
                  <a:gd name="T3" fmla="*/ 1455 h 2730"/>
                  <a:gd name="T4" fmla="*/ 1275 w 1275"/>
                  <a:gd name="T5" fmla="*/ 2580 h 2730"/>
                  <a:gd name="T6" fmla="*/ 1065 w 1275"/>
                  <a:gd name="T7" fmla="*/ 1425 h 2730"/>
                  <a:gd name="T8" fmla="*/ 90 w 1275"/>
                  <a:gd name="T9" fmla="*/ 1545 h 2730"/>
                  <a:gd name="T10" fmla="*/ 0 w 1275"/>
                  <a:gd name="T11" fmla="*/ 2730 h 27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5"/>
                  <a:gd name="T19" fmla="*/ 0 h 2730"/>
                  <a:gd name="T20" fmla="*/ 1275 w 1275"/>
                  <a:gd name="T21" fmla="*/ 2730 h 27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5" h="2730">
                    <a:moveTo>
                      <a:pt x="1230" y="0"/>
                    </a:moveTo>
                    <a:lnTo>
                      <a:pt x="1065" y="1455"/>
                    </a:lnTo>
                    <a:lnTo>
                      <a:pt x="1275" y="2580"/>
                    </a:lnTo>
                    <a:lnTo>
                      <a:pt x="1065" y="1425"/>
                    </a:lnTo>
                    <a:lnTo>
                      <a:pt x="90" y="1545"/>
                    </a:lnTo>
                    <a:lnTo>
                      <a:pt x="0" y="273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286" name="Group 7"/>
              <p:cNvGrpSpPr>
                <a:grpSpLocks/>
              </p:cNvGrpSpPr>
              <p:nvPr/>
            </p:nvGrpSpPr>
            <p:grpSpPr bwMode="auto">
              <a:xfrm>
                <a:off x="5895" y="6285"/>
                <a:ext cx="2325" cy="2400"/>
                <a:chOff x="5895" y="6285"/>
                <a:chExt cx="2325" cy="2400"/>
              </a:xfrm>
            </p:grpSpPr>
            <p:sp>
              <p:nvSpPr>
                <p:cNvPr id="10287" name="Freeform 8"/>
                <p:cNvSpPr>
                  <a:spLocks/>
                </p:cNvSpPr>
                <p:nvPr/>
              </p:nvSpPr>
              <p:spPr bwMode="auto">
                <a:xfrm>
                  <a:off x="5895" y="6285"/>
                  <a:ext cx="2325" cy="2400"/>
                </a:xfrm>
                <a:custGeom>
                  <a:avLst/>
                  <a:gdLst>
                    <a:gd name="T0" fmla="*/ 2325 w 2325"/>
                    <a:gd name="T1" fmla="*/ 300 h 2400"/>
                    <a:gd name="T2" fmla="*/ 1500 w 2325"/>
                    <a:gd name="T3" fmla="*/ 0 h 2400"/>
                    <a:gd name="T4" fmla="*/ 1155 w 2325"/>
                    <a:gd name="T5" fmla="*/ 1230 h 2400"/>
                    <a:gd name="T6" fmla="*/ 120 w 2325"/>
                    <a:gd name="T7" fmla="*/ 1350 h 2400"/>
                    <a:gd name="T8" fmla="*/ 0 w 2325"/>
                    <a:gd name="T9" fmla="*/ 2400 h 2400"/>
                    <a:gd name="T10" fmla="*/ 135 w 2325"/>
                    <a:gd name="T11" fmla="*/ 1335 h 2400"/>
                    <a:gd name="T12" fmla="*/ 1125 w 2325"/>
                    <a:gd name="T13" fmla="*/ 1185 h 2400"/>
                    <a:gd name="T14" fmla="*/ 1410 w 2325"/>
                    <a:gd name="T15" fmla="*/ 2250 h 24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25"/>
                    <a:gd name="T25" fmla="*/ 0 h 2400"/>
                    <a:gd name="T26" fmla="*/ 2325 w 2325"/>
                    <a:gd name="T27" fmla="*/ 2400 h 24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25" h="2400">
                      <a:moveTo>
                        <a:pt x="2325" y="300"/>
                      </a:moveTo>
                      <a:lnTo>
                        <a:pt x="1500" y="0"/>
                      </a:lnTo>
                      <a:lnTo>
                        <a:pt x="1155" y="1230"/>
                      </a:lnTo>
                      <a:lnTo>
                        <a:pt x="120" y="1350"/>
                      </a:lnTo>
                      <a:lnTo>
                        <a:pt x="0" y="2400"/>
                      </a:lnTo>
                      <a:lnTo>
                        <a:pt x="135" y="1335"/>
                      </a:lnTo>
                      <a:lnTo>
                        <a:pt x="1125" y="1185"/>
                      </a:lnTo>
                      <a:lnTo>
                        <a:pt x="1410" y="225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8" name="Freeform 9"/>
                <p:cNvSpPr>
                  <a:spLocks/>
                </p:cNvSpPr>
                <p:nvPr/>
              </p:nvSpPr>
              <p:spPr bwMode="auto">
                <a:xfrm>
                  <a:off x="5985" y="7470"/>
                  <a:ext cx="2070" cy="645"/>
                </a:xfrm>
                <a:custGeom>
                  <a:avLst/>
                  <a:gdLst>
                    <a:gd name="T0" fmla="*/ 2070 w 2070"/>
                    <a:gd name="T1" fmla="*/ 510 h 645"/>
                    <a:gd name="T2" fmla="*/ 1065 w 2070"/>
                    <a:gd name="T3" fmla="*/ 0 h 645"/>
                    <a:gd name="T4" fmla="*/ 0 w 2070"/>
                    <a:gd name="T5" fmla="*/ 150 h 645"/>
                    <a:gd name="T6" fmla="*/ 1110 w 2070"/>
                    <a:gd name="T7" fmla="*/ 645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70"/>
                    <a:gd name="T13" fmla="*/ 0 h 645"/>
                    <a:gd name="T14" fmla="*/ 2070 w 2070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70" h="645">
                      <a:moveTo>
                        <a:pt x="2070" y="510"/>
                      </a:moveTo>
                      <a:lnTo>
                        <a:pt x="1065" y="0"/>
                      </a:lnTo>
                      <a:lnTo>
                        <a:pt x="0" y="150"/>
                      </a:lnTo>
                      <a:lnTo>
                        <a:pt x="1110" y="645"/>
                      </a:lnTo>
                    </a:path>
                  </a:pathLst>
                </a:custGeom>
                <a:solidFill>
                  <a:srgbClr val="FFCC66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9" name="Freeform 10"/>
                <p:cNvSpPr>
                  <a:spLocks/>
                </p:cNvSpPr>
                <p:nvPr/>
              </p:nvSpPr>
              <p:spPr bwMode="auto">
                <a:xfrm>
                  <a:off x="7320" y="6300"/>
                  <a:ext cx="900" cy="585"/>
                </a:xfrm>
                <a:custGeom>
                  <a:avLst/>
                  <a:gdLst>
                    <a:gd name="T0" fmla="*/ 75 w 900"/>
                    <a:gd name="T1" fmla="*/ 0 h 585"/>
                    <a:gd name="T2" fmla="*/ 900 w 900"/>
                    <a:gd name="T3" fmla="*/ 285 h 585"/>
                    <a:gd name="T4" fmla="*/ 870 w 900"/>
                    <a:gd name="T5" fmla="*/ 585 h 585"/>
                    <a:gd name="T6" fmla="*/ 0 w 900"/>
                    <a:gd name="T7" fmla="*/ 255 h 585"/>
                    <a:gd name="T8" fmla="*/ 75 w 90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0"/>
                    <a:gd name="T16" fmla="*/ 0 h 585"/>
                    <a:gd name="T17" fmla="*/ 900 w 90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0" h="585">
                      <a:moveTo>
                        <a:pt x="75" y="0"/>
                      </a:moveTo>
                      <a:lnTo>
                        <a:pt x="900" y="285"/>
                      </a:lnTo>
                      <a:lnTo>
                        <a:pt x="870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90" name="Freeform 11"/>
                <p:cNvSpPr>
                  <a:spLocks/>
                </p:cNvSpPr>
                <p:nvPr/>
              </p:nvSpPr>
              <p:spPr bwMode="auto">
                <a:xfrm>
                  <a:off x="7215" y="6690"/>
                  <a:ext cx="960" cy="585"/>
                </a:xfrm>
                <a:custGeom>
                  <a:avLst/>
                  <a:gdLst>
                    <a:gd name="T0" fmla="*/ 75 w 960"/>
                    <a:gd name="T1" fmla="*/ 0 h 585"/>
                    <a:gd name="T2" fmla="*/ 960 w 960"/>
                    <a:gd name="T3" fmla="*/ 330 h 585"/>
                    <a:gd name="T4" fmla="*/ 915 w 960"/>
                    <a:gd name="T5" fmla="*/ 585 h 585"/>
                    <a:gd name="T6" fmla="*/ 0 w 960"/>
                    <a:gd name="T7" fmla="*/ 255 h 585"/>
                    <a:gd name="T8" fmla="*/ 75 w 96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585"/>
                    <a:gd name="T17" fmla="*/ 960 w 96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585">
                      <a:moveTo>
                        <a:pt x="75" y="0"/>
                      </a:moveTo>
                      <a:lnTo>
                        <a:pt x="960" y="330"/>
                      </a:lnTo>
                      <a:lnTo>
                        <a:pt x="915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91" name="Freeform 12"/>
                <p:cNvSpPr>
                  <a:spLocks/>
                </p:cNvSpPr>
                <p:nvPr/>
              </p:nvSpPr>
              <p:spPr bwMode="auto">
                <a:xfrm>
                  <a:off x="7095" y="7125"/>
                  <a:ext cx="1035" cy="705"/>
                </a:xfrm>
                <a:custGeom>
                  <a:avLst/>
                  <a:gdLst>
                    <a:gd name="T0" fmla="*/ 75 w 1035"/>
                    <a:gd name="T1" fmla="*/ 0 h 705"/>
                    <a:gd name="T2" fmla="*/ 1035 w 1035"/>
                    <a:gd name="T3" fmla="*/ 375 h 705"/>
                    <a:gd name="T4" fmla="*/ 975 w 1035"/>
                    <a:gd name="T5" fmla="*/ 705 h 705"/>
                    <a:gd name="T6" fmla="*/ 0 w 1035"/>
                    <a:gd name="T7" fmla="*/ 255 h 705"/>
                    <a:gd name="T8" fmla="*/ 75 w 1035"/>
                    <a:gd name="T9" fmla="*/ 0 h 7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705"/>
                    <a:gd name="T17" fmla="*/ 1035 w 1035"/>
                    <a:gd name="T18" fmla="*/ 705 h 7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705">
                      <a:moveTo>
                        <a:pt x="75" y="0"/>
                      </a:moveTo>
                      <a:lnTo>
                        <a:pt x="1035" y="375"/>
                      </a:lnTo>
                      <a:lnTo>
                        <a:pt x="975" y="70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250" name="Group 13"/>
            <p:cNvGrpSpPr>
              <a:grpSpLocks/>
            </p:cNvGrpSpPr>
            <p:nvPr/>
          </p:nvGrpSpPr>
          <p:grpSpPr bwMode="auto">
            <a:xfrm flipH="1">
              <a:off x="6036" y="6467"/>
              <a:ext cx="1340" cy="2528"/>
              <a:chOff x="3516" y="4052"/>
              <a:chExt cx="1340" cy="2528"/>
            </a:xfrm>
          </p:grpSpPr>
          <p:sp>
            <p:nvSpPr>
              <p:cNvPr id="10251" name="Freeform 14"/>
              <p:cNvSpPr>
                <a:spLocks noChangeAspect="1"/>
              </p:cNvSpPr>
              <p:nvPr/>
            </p:nvSpPr>
            <p:spPr bwMode="auto">
              <a:xfrm flipH="1">
                <a:off x="3555" y="4423"/>
                <a:ext cx="1301" cy="1452"/>
              </a:xfrm>
              <a:custGeom>
                <a:avLst/>
                <a:gdLst>
                  <a:gd name="T0" fmla="*/ 856 w 1301"/>
                  <a:gd name="T1" fmla="*/ 1427 h 1452"/>
                  <a:gd name="T2" fmla="*/ 1246 w 1301"/>
                  <a:gd name="T3" fmla="*/ 1277 h 1452"/>
                  <a:gd name="T4" fmla="*/ 1186 w 1301"/>
                  <a:gd name="T5" fmla="*/ 745 h 1452"/>
                  <a:gd name="T6" fmla="*/ 1134 w 1301"/>
                  <a:gd name="T7" fmla="*/ 122 h 1452"/>
                  <a:gd name="T8" fmla="*/ 1096 w 1301"/>
                  <a:gd name="T9" fmla="*/ 10 h 1452"/>
                  <a:gd name="T10" fmla="*/ 1014 w 1301"/>
                  <a:gd name="T11" fmla="*/ 167 h 1452"/>
                  <a:gd name="T12" fmla="*/ 759 w 1301"/>
                  <a:gd name="T13" fmla="*/ 745 h 1452"/>
                  <a:gd name="T14" fmla="*/ 309 w 1301"/>
                  <a:gd name="T15" fmla="*/ 880 h 1452"/>
                  <a:gd name="T16" fmla="*/ 91 w 1301"/>
                  <a:gd name="T17" fmla="*/ 1127 h 1452"/>
                  <a:gd name="T18" fmla="*/ 856 w 1301"/>
                  <a:gd name="T19" fmla="*/ 1427 h 14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1"/>
                  <a:gd name="T31" fmla="*/ 0 h 1452"/>
                  <a:gd name="T32" fmla="*/ 1301 w 1301"/>
                  <a:gd name="T33" fmla="*/ 1452 h 14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1" h="1452">
                    <a:moveTo>
                      <a:pt x="856" y="1427"/>
                    </a:moveTo>
                    <a:cubicBezTo>
                      <a:pt x="1048" y="1452"/>
                      <a:pt x="1191" y="1391"/>
                      <a:pt x="1246" y="1277"/>
                    </a:cubicBezTo>
                    <a:cubicBezTo>
                      <a:pt x="1301" y="1163"/>
                      <a:pt x="1205" y="937"/>
                      <a:pt x="1186" y="745"/>
                    </a:cubicBezTo>
                    <a:cubicBezTo>
                      <a:pt x="1167" y="553"/>
                      <a:pt x="1149" y="244"/>
                      <a:pt x="1134" y="122"/>
                    </a:cubicBezTo>
                    <a:cubicBezTo>
                      <a:pt x="1119" y="0"/>
                      <a:pt x="1116" y="2"/>
                      <a:pt x="1096" y="10"/>
                    </a:cubicBezTo>
                    <a:cubicBezTo>
                      <a:pt x="1076" y="18"/>
                      <a:pt x="1070" y="45"/>
                      <a:pt x="1014" y="167"/>
                    </a:cubicBezTo>
                    <a:cubicBezTo>
                      <a:pt x="958" y="289"/>
                      <a:pt x="876" y="626"/>
                      <a:pt x="759" y="745"/>
                    </a:cubicBezTo>
                    <a:cubicBezTo>
                      <a:pt x="642" y="864"/>
                      <a:pt x="420" y="816"/>
                      <a:pt x="309" y="880"/>
                    </a:cubicBezTo>
                    <a:cubicBezTo>
                      <a:pt x="198" y="944"/>
                      <a:pt x="0" y="1036"/>
                      <a:pt x="91" y="1127"/>
                    </a:cubicBezTo>
                    <a:cubicBezTo>
                      <a:pt x="182" y="1218"/>
                      <a:pt x="664" y="1402"/>
                      <a:pt x="856" y="1427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2" name="Freeform 15"/>
              <p:cNvSpPr>
                <a:spLocks noChangeAspect="1"/>
              </p:cNvSpPr>
              <p:nvPr/>
            </p:nvSpPr>
            <p:spPr bwMode="auto">
              <a:xfrm flipH="1">
                <a:off x="4225" y="5738"/>
                <a:ext cx="172" cy="709"/>
              </a:xfrm>
              <a:custGeom>
                <a:avLst/>
                <a:gdLst>
                  <a:gd name="T0" fmla="*/ 172 w 172"/>
                  <a:gd name="T1" fmla="*/ 0 h 709"/>
                  <a:gd name="T2" fmla="*/ 0 w 172"/>
                  <a:gd name="T3" fmla="*/ 262 h 709"/>
                  <a:gd name="T4" fmla="*/ 170 w 172"/>
                  <a:gd name="T5" fmla="*/ 709 h 709"/>
                  <a:gd name="T6" fmla="*/ 0 60000 65536"/>
                  <a:gd name="T7" fmla="*/ 0 60000 65536"/>
                  <a:gd name="T8" fmla="*/ 0 60000 65536"/>
                  <a:gd name="T9" fmla="*/ 0 w 172"/>
                  <a:gd name="T10" fmla="*/ 0 h 709"/>
                  <a:gd name="T11" fmla="*/ 172 w 172"/>
                  <a:gd name="T12" fmla="*/ 709 h 7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2" h="709">
                    <a:moveTo>
                      <a:pt x="172" y="0"/>
                    </a:moveTo>
                    <a:cubicBezTo>
                      <a:pt x="143" y="44"/>
                      <a:pt x="0" y="144"/>
                      <a:pt x="0" y="262"/>
                    </a:cubicBezTo>
                    <a:cubicBezTo>
                      <a:pt x="0" y="380"/>
                      <a:pt x="135" y="616"/>
                      <a:pt x="170" y="709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3" name="Freeform 16"/>
              <p:cNvSpPr>
                <a:spLocks noChangeAspect="1"/>
              </p:cNvSpPr>
              <p:nvPr/>
            </p:nvSpPr>
            <p:spPr bwMode="auto">
              <a:xfrm flipH="1">
                <a:off x="4480" y="5678"/>
                <a:ext cx="274" cy="693"/>
              </a:xfrm>
              <a:custGeom>
                <a:avLst/>
                <a:gdLst>
                  <a:gd name="T0" fmla="*/ 274 w 274"/>
                  <a:gd name="T1" fmla="*/ 0 h 693"/>
                  <a:gd name="T2" fmla="*/ 19 w 274"/>
                  <a:gd name="T3" fmla="*/ 247 h 693"/>
                  <a:gd name="T4" fmla="*/ 161 w 274"/>
                  <a:gd name="T5" fmla="*/ 693 h 693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693"/>
                  <a:gd name="T11" fmla="*/ 274 w 274"/>
                  <a:gd name="T12" fmla="*/ 693 h 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693">
                    <a:moveTo>
                      <a:pt x="274" y="0"/>
                    </a:moveTo>
                    <a:cubicBezTo>
                      <a:pt x="232" y="41"/>
                      <a:pt x="38" y="132"/>
                      <a:pt x="19" y="247"/>
                    </a:cubicBezTo>
                    <a:cubicBezTo>
                      <a:pt x="0" y="362"/>
                      <a:pt x="132" y="600"/>
                      <a:pt x="161" y="693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4" name="Freeform 17"/>
              <p:cNvSpPr>
                <a:spLocks noChangeAspect="1"/>
              </p:cNvSpPr>
              <p:nvPr/>
            </p:nvSpPr>
            <p:spPr bwMode="auto">
              <a:xfrm rot="-4200000">
                <a:off x="4173" y="6373"/>
                <a:ext cx="194" cy="219"/>
              </a:xfrm>
              <a:custGeom>
                <a:avLst/>
                <a:gdLst>
                  <a:gd name="T0" fmla="*/ 17 w 270"/>
                  <a:gd name="T1" fmla="*/ 3 h 305"/>
                  <a:gd name="T2" fmla="*/ 8 w 270"/>
                  <a:gd name="T3" fmla="*/ 15 h 305"/>
                  <a:gd name="T4" fmla="*/ 6 w 270"/>
                  <a:gd name="T5" fmla="*/ 21 h 305"/>
                  <a:gd name="T6" fmla="*/ 0 w 270"/>
                  <a:gd name="T7" fmla="*/ 25 h 305"/>
                  <a:gd name="T8" fmla="*/ 21 w 270"/>
                  <a:gd name="T9" fmla="*/ 42 h 305"/>
                  <a:gd name="T10" fmla="*/ 37 w 270"/>
                  <a:gd name="T11" fmla="*/ 7 h 305"/>
                  <a:gd name="T12" fmla="*/ 31 w 270"/>
                  <a:gd name="T13" fmla="*/ 3 h 305"/>
                  <a:gd name="T14" fmla="*/ 17 w 270"/>
                  <a:gd name="T15" fmla="*/ 3 h 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305"/>
                  <a:gd name="T26" fmla="*/ 270 w 270"/>
                  <a:gd name="T27" fmla="*/ 305 h 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305">
                    <a:moveTo>
                      <a:pt x="120" y="20"/>
                    </a:moveTo>
                    <a:cubicBezTo>
                      <a:pt x="100" y="50"/>
                      <a:pt x="80" y="80"/>
                      <a:pt x="60" y="110"/>
                    </a:cubicBezTo>
                    <a:cubicBezTo>
                      <a:pt x="51" y="123"/>
                      <a:pt x="55" y="143"/>
                      <a:pt x="45" y="155"/>
                    </a:cubicBezTo>
                    <a:cubicBezTo>
                      <a:pt x="34" y="169"/>
                      <a:pt x="15" y="175"/>
                      <a:pt x="0" y="185"/>
                    </a:cubicBezTo>
                    <a:cubicBezTo>
                      <a:pt x="26" y="264"/>
                      <a:pt x="79" y="281"/>
                      <a:pt x="150" y="305"/>
                    </a:cubicBezTo>
                    <a:cubicBezTo>
                      <a:pt x="226" y="229"/>
                      <a:pt x="250" y="152"/>
                      <a:pt x="270" y="50"/>
                    </a:cubicBezTo>
                    <a:cubicBezTo>
                      <a:pt x="255" y="40"/>
                      <a:pt x="243" y="22"/>
                      <a:pt x="225" y="20"/>
                    </a:cubicBezTo>
                    <a:cubicBezTo>
                      <a:pt x="65" y="0"/>
                      <a:pt x="205" y="63"/>
                      <a:pt x="1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5" name="Freeform 18"/>
              <p:cNvSpPr>
                <a:spLocks noChangeAspect="1"/>
              </p:cNvSpPr>
              <p:nvPr/>
            </p:nvSpPr>
            <p:spPr bwMode="auto">
              <a:xfrm>
                <a:off x="4509" y="6308"/>
                <a:ext cx="283" cy="181"/>
              </a:xfrm>
              <a:custGeom>
                <a:avLst/>
                <a:gdLst>
                  <a:gd name="T0" fmla="*/ 11 w 395"/>
                  <a:gd name="T1" fmla="*/ 5 h 252"/>
                  <a:gd name="T2" fmla="*/ 8 w 395"/>
                  <a:gd name="T3" fmla="*/ 28 h 252"/>
                  <a:gd name="T4" fmla="*/ 27 w 395"/>
                  <a:gd name="T5" fmla="*/ 29 h 252"/>
                  <a:gd name="T6" fmla="*/ 52 w 395"/>
                  <a:gd name="T7" fmla="*/ 24 h 252"/>
                  <a:gd name="T8" fmla="*/ 50 w 395"/>
                  <a:gd name="T9" fmla="*/ 9 h 252"/>
                  <a:gd name="T10" fmla="*/ 22 w 395"/>
                  <a:gd name="T11" fmla="*/ 1 h 252"/>
                  <a:gd name="T12" fmla="*/ 11 w 395"/>
                  <a:gd name="T13" fmla="*/ 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252"/>
                  <a:gd name="T23" fmla="*/ 395 w 395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252">
                    <a:moveTo>
                      <a:pt x="88" y="37"/>
                    </a:moveTo>
                    <a:cubicBezTo>
                      <a:pt x="69" y="66"/>
                      <a:pt x="0" y="167"/>
                      <a:pt x="58" y="202"/>
                    </a:cubicBezTo>
                    <a:cubicBezTo>
                      <a:pt x="97" y="225"/>
                      <a:pt x="148" y="212"/>
                      <a:pt x="193" y="217"/>
                    </a:cubicBezTo>
                    <a:cubicBezTo>
                      <a:pt x="279" y="246"/>
                      <a:pt x="335" y="252"/>
                      <a:pt x="388" y="172"/>
                    </a:cubicBezTo>
                    <a:cubicBezTo>
                      <a:pt x="383" y="137"/>
                      <a:pt x="395" y="95"/>
                      <a:pt x="373" y="67"/>
                    </a:cubicBezTo>
                    <a:cubicBezTo>
                      <a:pt x="358" y="48"/>
                      <a:pt x="190" y="16"/>
                      <a:pt x="163" y="7"/>
                    </a:cubicBezTo>
                    <a:cubicBezTo>
                      <a:pt x="66" y="23"/>
                      <a:pt x="51" y="0"/>
                      <a:pt x="88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6" name="Freeform 19"/>
              <p:cNvSpPr>
                <a:spLocks noChangeAspect="1"/>
              </p:cNvSpPr>
              <p:nvPr/>
            </p:nvSpPr>
            <p:spPr bwMode="auto">
              <a:xfrm flipH="1">
                <a:off x="3558" y="4658"/>
                <a:ext cx="412" cy="765"/>
              </a:xfrm>
              <a:custGeom>
                <a:avLst/>
                <a:gdLst>
                  <a:gd name="T0" fmla="*/ 0 w 412"/>
                  <a:gd name="T1" fmla="*/ 765 h 765"/>
                  <a:gd name="T2" fmla="*/ 368 w 412"/>
                  <a:gd name="T3" fmla="*/ 465 h 765"/>
                  <a:gd name="T4" fmla="*/ 263 w 412"/>
                  <a:gd name="T5" fmla="*/ 0 h 765"/>
                  <a:gd name="T6" fmla="*/ 0 60000 65536"/>
                  <a:gd name="T7" fmla="*/ 0 60000 65536"/>
                  <a:gd name="T8" fmla="*/ 0 60000 65536"/>
                  <a:gd name="T9" fmla="*/ 0 w 412"/>
                  <a:gd name="T10" fmla="*/ 0 h 765"/>
                  <a:gd name="T11" fmla="*/ 412 w 412"/>
                  <a:gd name="T12" fmla="*/ 765 h 7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2" h="765">
                    <a:moveTo>
                      <a:pt x="0" y="765"/>
                    </a:moveTo>
                    <a:cubicBezTo>
                      <a:pt x="61" y="715"/>
                      <a:pt x="324" y="592"/>
                      <a:pt x="368" y="465"/>
                    </a:cubicBezTo>
                    <a:cubicBezTo>
                      <a:pt x="412" y="338"/>
                      <a:pt x="285" y="97"/>
                      <a:pt x="263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7" name="Freeform 20"/>
              <p:cNvSpPr>
                <a:spLocks noChangeAspect="1"/>
              </p:cNvSpPr>
              <p:nvPr/>
            </p:nvSpPr>
            <p:spPr bwMode="auto">
              <a:xfrm flipH="1">
                <a:off x="3872" y="4673"/>
                <a:ext cx="638" cy="460"/>
              </a:xfrm>
              <a:custGeom>
                <a:avLst/>
                <a:gdLst>
                  <a:gd name="T0" fmla="*/ 638 w 638"/>
                  <a:gd name="T1" fmla="*/ 0 h 460"/>
                  <a:gd name="T2" fmla="*/ 353 w 638"/>
                  <a:gd name="T3" fmla="*/ 390 h 460"/>
                  <a:gd name="T4" fmla="*/ 0 w 638"/>
                  <a:gd name="T5" fmla="*/ 420 h 460"/>
                  <a:gd name="T6" fmla="*/ 0 60000 65536"/>
                  <a:gd name="T7" fmla="*/ 0 60000 65536"/>
                  <a:gd name="T8" fmla="*/ 0 60000 65536"/>
                  <a:gd name="T9" fmla="*/ 0 w 638"/>
                  <a:gd name="T10" fmla="*/ 0 h 460"/>
                  <a:gd name="T11" fmla="*/ 638 w 638"/>
                  <a:gd name="T12" fmla="*/ 460 h 4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8" h="460">
                    <a:moveTo>
                      <a:pt x="638" y="0"/>
                    </a:moveTo>
                    <a:cubicBezTo>
                      <a:pt x="592" y="65"/>
                      <a:pt x="459" y="320"/>
                      <a:pt x="353" y="390"/>
                    </a:cubicBezTo>
                    <a:cubicBezTo>
                      <a:pt x="247" y="460"/>
                      <a:pt x="74" y="414"/>
                      <a:pt x="0" y="42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8" name="Freeform 21"/>
              <p:cNvSpPr>
                <a:spLocks noChangeAspect="1"/>
              </p:cNvSpPr>
              <p:nvPr/>
            </p:nvSpPr>
            <p:spPr bwMode="auto">
              <a:xfrm rot="-5400000">
                <a:off x="4438" y="5027"/>
                <a:ext cx="186" cy="162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4 h 226"/>
                  <a:gd name="T6" fmla="*/ 20 w 259"/>
                  <a:gd name="T7" fmla="*/ 30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9" name="Freeform 22"/>
              <p:cNvSpPr>
                <a:spLocks noChangeAspect="1"/>
              </p:cNvSpPr>
              <p:nvPr/>
            </p:nvSpPr>
            <p:spPr bwMode="auto">
              <a:xfrm rot="5400000">
                <a:off x="3884" y="5321"/>
                <a:ext cx="186" cy="163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5 h 226"/>
                  <a:gd name="T6" fmla="*/ 20 w 259"/>
                  <a:gd name="T7" fmla="*/ 32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60" name="Freeform 23"/>
              <p:cNvSpPr>
                <a:spLocks noChangeAspect="1"/>
              </p:cNvSpPr>
              <p:nvPr/>
            </p:nvSpPr>
            <p:spPr bwMode="auto">
              <a:xfrm>
                <a:off x="4335" y="4934"/>
                <a:ext cx="71" cy="64"/>
              </a:xfrm>
              <a:custGeom>
                <a:avLst/>
                <a:gdLst>
                  <a:gd name="T0" fmla="*/ 0 w 99"/>
                  <a:gd name="T1" fmla="*/ 0 h 90"/>
                  <a:gd name="T2" fmla="*/ 8 w 99"/>
                  <a:gd name="T3" fmla="*/ 2 h 90"/>
                  <a:gd name="T4" fmla="*/ 12 w 99"/>
                  <a:gd name="T5" fmla="*/ 5 h 90"/>
                  <a:gd name="T6" fmla="*/ 14 w 99"/>
                  <a:gd name="T7" fmla="*/ 11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90"/>
                  <a:gd name="T14" fmla="*/ 99 w 99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90">
                    <a:moveTo>
                      <a:pt x="0" y="0"/>
                    </a:moveTo>
                    <a:lnTo>
                      <a:pt x="57" y="18"/>
                    </a:lnTo>
                    <a:lnTo>
                      <a:pt x="90" y="39"/>
                    </a:lnTo>
                    <a:lnTo>
                      <a:pt x="99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61" name="Oval 24"/>
              <p:cNvSpPr>
                <a:spLocks noChangeAspect="1" noChangeArrowheads="1"/>
              </p:cNvSpPr>
              <p:nvPr/>
            </p:nvSpPr>
            <p:spPr bwMode="auto">
              <a:xfrm>
                <a:off x="3701" y="5683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2" name="Oval 25"/>
              <p:cNvSpPr>
                <a:spLocks noChangeAspect="1" noChangeArrowheads="1"/>
              </p:cNvSpPr>
              <p:nvPr/>
            </p:nvSpPr>
            <p:spPr bwMode="auto">
              <a:xfrm>
                <a:off x="3687" y="5446"/>
                <a:ext cx="10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3" name="Oval 26"/>
              <p:cNvSpPr>
                <a:spLocks noChangeAspect="1" noChangeArrowheads="1"/>
              </p:cNvSpPr>
              <p:nvPr/>
            </p:nvSpPr>
            <p:spPr bwMode="auto">
              <a:xfrm>
                <a:off x="4083" y="5414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4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4071" y="5636"/>
                <a:ext cx="103" cy="10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5" name="Oval 28"/>
              <p:cNvSpPr>
                <a:spLocks noChangeAspect="1" noChangeArrowheads="1"/>
              </p:cNvSpPr>
              <p:nvPr/>
            </p:nvSpPr>
            <p:spPr bwMode="auto">
              <a:xfrm>
                <a:off x="4337" y="5554"/>
                <a:ext cx="103" cy="10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6" name="Oval 29"/>
              <p:cNvSpPr>
                <a:spLocks noChangeAspect="1" noChangeArrowheads="1"/>
              </p:cNvSpPr>
              <p:nvPr/>
            </p:nvSpPr>
            <p:spPr bwMode="auto">
              <a:xfrm>
                <a:off x="4587" y="5430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7" name="Oval 30"/>
              <p:cNvSpPr>
                <a:spLocks noChangeAspect="1" noChangeArrowheads="1"/>
              </p:cNvSpPr>
              <p:nvPr/>
            </p:nvSpPr>
            <p:spPr bwMode="auto">
              <a:xfrm>
                <a:off x="4346" y="5271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8" name="Oval 31"/>
              <p:cNvSpPr>
                <a:spLocks noChangeAspect="1" noChangeArrowheads="1"/>
              </p:cNvSpPr>
              <p:nvPr/>
            </p:nvSpPr>
            <p:spPr bwMode="auto">
              <a:xfrm rot="-435191">
                <a:off x="3623" y="4078"/>
                <a:ext cx="348" cy="4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0269" name="Group 32"/>
              <p:cNvGrpSpPr>
                <a:grpSpLocks noChangeAspect="1"/>
              </p:cNvGrpSpPr>
              <p:nvPr/>
            </p:nvGrpSpPr>
            <p:grpSpPr bwMode="auto">
              <a:xfrm flipH="1" flipV="1">
                <a:off x="3706" y="4229"/>
                <a:ext cx="81" cy="106"/>
                <a:chOff x="4440" y="3225"/>
                <a:chExt cx="113" cy="147"/>
              </a:xfrm>
            </p:grpSpPr>
            <p:sp>
              <p:nvSpPr>
                <p:cNvPr id="10283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4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270" name="Group 35"/>
              <p:cNvGrpSpPr>
                <a:grpSpLocks noChangeAspect="1"/>
              </p:cNvGrpSpPr>
              <p:nvPr/>
            </p:nvGrpSpPr>
            <p:grpSpPr bwMode="auto">
              <a:xfrm flipH="1" flipV="1">
                <a:off x="3855" y="4218"/>
                <a:ext cx="81" cy="106"/>
                <a:chOff x="4440" y="3225"/>
                <a:chExt cx="113" cy="147"/>
              </a:xfrm>
            </p:grpSpPr>
            <p:sp>
              <p:nvSpPr>
                <p:cNvPr id="10281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2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271" name="Freeform 38"/>
              <p:cNvSpPr>
                <a:spLocks noChangeAspect="1"/>
              </p:cNvSpPr>
              <p:nvPr/>
            </p:nvSpPr>
            <p:spPr bwMode="auto">
              <a:xfrm flipH="1">
                <a:off x="3819" y="4296"/>
                <a:ext cx="50" cy="97"/>
              </a:xfrm>
              <a:custGeom>
                <a:avLst/>
                <a:gdLst>
                  <a:gd name="T0" fmla="*/ 10 w 69"/>
                  <a:gd name="T1" fmla="*/ 0 h 136"/>
                  <a:gd name="T2" fmla="*/ 1 w 69"/>
                  <a:gd name="T3" fmla="*/ 15 h 136"/>
                  <a:gd name="T4" fmla="*/ 7 w 69"/>
                  <a:gd name="T5" fmla="*/ 17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0"/>
                    </a:moveTo>
                    <a:cubicBezTo>
                      <a:pt x="58" y="19"/>
                      <a:pt x="6" y="92"/>
                      <a:pt x="3" y="114"/>
                    </a:cubicBezTo>
                    <a:cubicBezTo>
                      <a:pt x="0" y="136"/>
                      <a:pt x="44" y="128"/>
                      <a:pt x="54" y="132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72" name="Freeform 39"/>
              <p:cNvSpPr>
                <a:spLocks noChangeAspect="1"/>
              </p:cNvSpPr>
              <p:nvPr/>
            </p:nvSpPr>
            <p:spPr bwMode="auto">
              <a:xfrm flipH="1">
                <a:off x="3703" y="4398"/>
                <a:ext cx="202" cy="79"/>
              </a:xfrm>
              <a:custGeom>
                <a:avLst/>
                <a:gdLst>
                  <a:gd name="T0" fmla="*/ 202 w 202"/>
                  <a:gd name="T1" fmla="*/ 6 h 79"/>
                  <a:gd name="T2" fmla="*/ 88 w 202"/>
                  <a:gd name="T3" fmla="*/ 39 h 79"/>
                  <a:gd name="T4" fmla="*/ 1 w 202"/>
                  <a:gd name="T5" fmla="*/ 12 h 79"/>
                  <a:gd name="T6" fmla="*/ 94 w 202"/>
                  <a:gd name="T7" fmla="*/ 78 h 79"/>
                  <a:gd name="T8" fmla="*/ 202 w 202"/>
                  <a:gd name="T9" fmla="*/ 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79"/>
                  <a:gd name="T17" fmla="*/ 202 w 20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79">
                    <a:moveTo>
                      <a:pt x="202" y="6"/>
                    </a:moveTo>
                    <a:cubicBezTo>
                      <a:pt x="201" y="0"/>
                      <a:pt x="121" y="38"/>
                      <a:pt x="88" y="39"/>
                    </a:cubicBezTo>
                    <a:cubicBezTo>
                      <a:pt x="55" y="40"/>
                      <a:pt x="0" y="6"/>
                      <a:pt x="1" y="12"/>
                    </a:cubicBezTo>
                    <a:cubicBezTo>
                      <a:pt x="2" y="18"/>
                      <a:pt x="61" y="79"/>
                      <a:pt x="94" y="78"/>
                    </a:cubicBezTo>
                    <a:cubicBezTo>
                      <a:pt x="127" y="77"/>
                      <a:pt x="199" y="14"/>
                      <a:pt x="202" y="6"/>
                    </a:cubicBezTo>
                    <a:close/>
                  </a:path>
                </a:pathLst>
              </a:custGeom>
              <a:solidFill>
                <a:srgbClr val="969696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73" name="Freeform 40"/>
              <p:cNvSpPr>
                <a:spLocks/>
              </p:cNvSpPr>
              <p:nvPr/>
            </p:nvSpPr>
            <p:spPr bwMode="auto">
              <a:xfrm flipH="1">
                <a:off x="3783" y="4147"/>
                <a:ext cx="211" cy="431"/>
              </a:xfrm>
              <a:custGeom>
                <a:avLst/>
                <a:gdLst>
                  <a:gd name="T0" fmla="*/ 211 w 211"/>
                  <a:gd name="T1" fmla="*/ 2 h 431"/>
                  <a:gd name="T2" fmla="*/ 58 w 211"/>
                  <a:gd name="T3" fmla="*/ 71 h 431"/>
                  <a:gd name="T4" fmla="*/ 0 w 211"/>
                  <a:gd name="T5" fmla="*/ 431 h 431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431"/>
                  <a:gd name="T11" fmla="*/ 211 w 211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431">
                    <a:moveTo>
                      <a:pt x="211" y="2"/>
                    </a:moveTo>
                    <a:cubicBezTo>
                      <a:pt x="186" y="13"/>
                      <a:pt x="93" y="0"/>
                      <a:pt x="58" y="71"/>
                    </a:cubicBezTo>
                    <a:cubicBezTo>
                      <a:pt x="23" y="142"/>
                      <a:pt x="12" y="356"/>
                      <a:pt x="0" y="43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74" name="Freeform 41"/>
              <p:cNvSpPr>
                <a:spLocks/>
              </p:cNvSpPr>
              <p:nvPr/>
            </p:nvSpPr>
            <p:spPr bwMode="auto">
              <a:xfrm flipH="1">
                <a:off x="3795" y="4128"/>
                <a:ext cx="223" cy="423"/>
              </a:xfrm>
              <a:custGeom>
                <a:avLst/>
                <a:gdLst>
                  <a:gd name="T0" fmla="*/ 223 w 223"/>
                  <a:gd name="T1" fmla="*/ 0 h 423"/>
                  <a:gd name="T2" fmla="*/ 58 w 223"/>
                  <a:gd name="T3" fmla="*/ 81 h 423"/>
                  <a:gd name="T4" fmla="*/ 0 w 223"/>
                  <a:gd name="T5" fmla="*/ 423 h 423"/>
                  <a:gd name="T6" fmla="*/ 0 60000 65536"/>
                  <a:gd name="T7" fmla="*/ 0 60000 65536"/>
                  <a:gd name="T8" fmla="*/ 0 60000 65536"/>
                  <a:gd name="T9" fmla="*/ 0 w 223"/>
                  <a:gd name="T10" fmla="*/ 0 h 423"/>
                  <a:gd name="T11" fmla="*/ 223 w 223"/>
                  <a:gd name="T12" fmla="*/ 423 h 4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" h="423">
                    <a:moveTo>
                      <a:pt x="223" y="0"/>
                    </a:moveTo>
                    <a:cubicBezTo>
                      <a:pt x="195" y="14"/>
                      <a:pt x="95" y="11"/>
                      <a:pt x="58" y="81"/>
                    </a:cubicBezTo>
                    <a:cubicBezTo>
                      <a:pt x="21" y="151"/>
                      <a:pt x="12" y="352"/>
                      <a:pt x="0" y="42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75" name="Freeform 42"/>
              <p:cNvSpPr>
                <a:spLocks/>
              </p:cNvSpPr>
              <p:nvPr/>
            </p:nvSpPr>
            <p:spPr bwMode="auto">
              <a:xfrm flipH="1">
                <a:off x="3801" y="4105"/>
                <a:ext cx="235" cy="437"/>
              </a:xfrm>
              <a:custGeom>
                <a:avLst/>
                <a:gdLst>
                  <a:gd name="T0" fmla="*/ 235 w 235"/>
                  <a:gd name="T1" fmla="*/ 11 h 437"/>
                  <a:gd name="T2" fmla="*/ 60 w 235"/>
                  <a:gd name="T3" fmla="*/ 71 h 437"/>
                  <a:gd name="T4" fmla="*/ 0 w 235"/>
                  <a:gd name="T5" fmla="*/ 437 h 437"/>
                  <a:gd name="T6" fmla="*/ 0 60000 65536"/>
                  <a:gd name="T7" fmla="*/ 0 60000 65536"/>
                  <a:gd name="T8" fmla="*/ 0 60000 65536"/>
                  <a:gd name="T9" fmla="*/ 0 w 235"/>
                  <a:gd name="T10" fmla="*/ 0 h 437"/>
                  <a:gd name="T11" fmla="*/ 235 w 235"/>
                  <a:gd name="T12" fmla="*/ 437 h 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" h="437">
                    <a:moveTo>
                      <a:pt x="235" y="11"/>
                    </a:moveTo>
                    <a:cubicBezTo>
                      <a:pt x="206" y="21"/>
                      <a:pt x="99" y="0"/>
                      <a:pt x="60" y="71"/>
                    </a:cubicBezTo>
                    <a:cubicBezTo>
                      <a:pt x="21" y="142"/>
                      <a:pt x="12" y="361"/>
                      <a:pt x="0" y="43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76" name="Freeform 43"/>
              <p:cNvSpPr>
                <a:spLocks/>
              </p:cNvSpPr>
              <p:nvPr/>
            </p:nvSpPr>
            <p:spPr bwMode="auto">
              <a:xfrm flipH="1">
                <a:off x="3819" y="4093"/>
                <a:ext cx="247" cy="395"/>
              </a:xfrm>
              <a:custGeom>
                <a:avLst/>
                <a:gdLst>
                  <a:gd name="T0" fmla="*/ 247 w 247"/>
                  <a:gd name="T1" fmla="*/ 2 h 395"/>
                  <a:gd name="T2" fmla="*/ 60 w 247"/>
                  <a:gd name="T3" fmla="*/ 65 h 395"/>
                  <a:gd name="T4" fmla="*/ 0 w 247"/>
                  <a:gd name="T5" fmla="*/ 395 h 395"/>
                  <a:gd name="T6" fmla="*/ 0 60000 65536"/>
                  <a:gd name="T7" fmla="*/ 0 60000 65536"/>
                  <a:gd name="T8" fmla="*/ 0 60000 65536"/>
                  <a:gd name="T9" fmla="*/ 0 w 247"/>
                  <a:gd name="T10" fmla="*/ 0 h 395"/>
                  <a:gd name="T11" fmla="*/ 247 w 247"/>
                  <a:gd name="T12" fmla="*/ 395 h 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7" h="395">
                    <a:moveTo>
                      <a:pt x="247" y="2"/>
                    </a:moveTo>
                    <a:cubicBezTo>
                      <a:pt x="216" y="12"/>
                      <a:pt x="101" y="0"/>
                      <a:pt x="60" y="65"/>
                    </a:cubicBezTo>
                    <a:cubicBezTo>
                      <a:pt x="19" y="130"/>
                      <a:pt x="12" y="326"/>
                      <a:pt x="0" y="3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77" name="Freeform 44"/>
              <p:cNvSpPr>
                <a:spLocks/>
              </p:cNvSpPr>
              <p:nvPr/>
            </p:nvSpPr>
            <p:spPr bwMode="auto">
              <a:xfrm flipH="1">
                <a:off x="3635" y="4152"/>
                <a:ext cx="128" cy="495"/>
              </a:xfrm>
              <a:custGeom>
                <a:avLst/>
                <a:gdLst>
                  <a:gd name="T0" fmla="*/ 0 w 128"/>
                  <a:gd name="T1" fmla="*/ 0 h 495"/>
                  <a:gd name="T2" fmla="*/ 111 w 128"/>
                  <a:gd name="T3" fmla="*/ 96 h 495"/>
                  <a:gd name="T4" fmla="*/ 103 w 128"/>
                  <a:gd name="T5" fmla="*/ 495 h 495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95"/>
                  <a:gd name="T11" fmla="*/ 128 w 128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95">
                    <a:moveTo>
                      <a:pt x="0" y="0"/>
                    </a:moveTo>
                    <a:cubicBezTo>
                      <a:pt x="18" y="16"/>
                      <a:pt x="94" y="14"/>
                      <a:pt x="111" y="96"/>
                    </a:cubicBezTo>
                    <a:cubicBezTo>
                      <a:pt x="128" y="178"/>
                      <a:pt x="105" y="412"/>
                      <a:pt x="103" y="4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78" name="Freeform 45"/>
              <p:cNvSpPr>
                <a:spLocks/>
              </p:cNvSpPr>
              <p:nvPr/>
            </p:nvSpPr>
            <p:spPr bwMode="auto">
              <a:xfrm flipH="1">
                <a:off x="3612" y="4101"/>
                <a:ext cx="154" cy="498"/>
              </a:xfrm>
              <a:custGeom>
                <a:avLst/>
                <a:gdLst>
                  <a:gd name="T0" fmla="*/ 0 w 154"/>
                  <a:gd name="T1" fmla="*/ 30 h 498"/>
                  <a:gd name="T2" fmla="*/ 117 w 154"/>
                  <a:gd name="T3" fmla="*/ 78 h 498"/>
                  <a:gd name="T4" fmla="*/ 154 w 154"/>
                  <a:gd name="T5" fmla="*/ 498 h 498"/>
                  <a:gd name="T6" fmla="*/ 0 60000 65536"/>
                  <a:gd name="T7" fmla="*/ 0 60000 65536"/>
                  <a:gd name="T8" fmla="*/ 0 60000 65536"/>
                  <a:gd name="T9" fmla="*/ 0 w 154"/>
                  <a:gd name="T10" fmla="*/ 0 h 498"/>
                  <a:gd name="T11" fmla="*/ 154 w 154"/>
                  <a:gd name="T12" fmla="*/ 498 h 4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" h="498">
                    <a:moveTo>
                      <a:pt x="0" y="30"/>
                    </a:moveTo>
                    <a:cubicBezTo>
                      <a:pt x="20" y="38"/>
                      <a:pt x="91" y="0"/>
                      <a:pt x="117" y="78"/>
                    </a:cubicBezTo>
                    <a:cubicBezTo>
                      <a:pt x="143" y="156"/>
                      <a:pt x="146" y="411"/>
                      <a:pt x="154" y="49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79" name="Freeform 46"/>
              <p:cNvSpPr>
                <a:spLocks/>
              </p:cNvSpPr>
              <p:nvPr/>
            </p:nvSpPr>
            <p:spPr bwMode="auto">
              <a:xfrm flipH="1">
                <a:off x="3516" y="4052"/>
                <a:ext cx="262" cy="448"/>
              </a:xfrm>
              <a:custGeom>
                <a:avLst/>
                <a:gdLst>
                  <a:gd name="T0" fmla="*/ 0 w 262"/>
                  <a:gd name="T1" fmla="*/ 64 h 448"/>
                  <a:gd name="T2" fmla="*/ 156 w 262"/>
                  <a:gd name="T3" fmla="*/ 64 h 448"/>
                  <a:gd name="T4" fmla="*/ 262 w 262"/>
                  <a:gd name="T5" fmla="*/ 448 h 448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448"/>
                  <a:gd name="T11" fmla="*/ 262 w 262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448">
                    <a:moveTo>
                      <a:pt x="0" y="64"/>
                    </a:moveTo>
                    <a:cubicBezTo>
                      <a:pt x="26" y="64"/>
                      <a:pt x="112" y="0"/>
                      <a:pt x="156" y="64"/>
                    </a:cubicBezTo>
                    <a:cubicBezTo>
                      <a:pt x="200" y="128"/>
                      <a:pt x="240" y="368"/>
                      <a:pt x="262" y="4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80" name="Freeform 47"/>
              <p:cNvSpPr>
                <a:spLocks/>
              </p:cNvSpPr>
              <p:nvPr/>
            </p:nvSpPr>
            <p:spPr bwMode="auto">
              <a:xfrm flipH="1">
                <a:off x="3564" y="4074"/>
                <a:ext cx="232" cy="468"/>
              </a:xfrm>
              <a:custGeom>
                <a:avLst/>
                <a:gdLst>
                  <a:gd name="T0" fmla="*/ 0 w 232"/>
                  <a:gd name="T1" fmla="*/ 18 h 468"/>
                  <a:gd name="T2" fmla="*/ 165 w 232"/>
                  <a:gd name="T3" fmla="*/ 75 h 468"/>
                  <a:gd name="T4" fmla="*/ 232 w 232"/>
                  <a:gd name="T5" fmla="*/ 468 h 468"/>
                  <a:gd name="T6" fmla="*/ 0 60000 65536"/>
                  <a:gd name="T7" fmla="*/ 0 60000 65536"/>
                  <a:gd name="T8" fmla="*/ 0 60000 65536"/>
                  <a:gd name="T9" fmla="*/ 0 w 232"/>
                  <a:gd name="T10" fmla="*/ 0 h 468"/>
                  <a:gd name="T11" fmla="*/ 232 w 232"/>
                  <a:gd name="T12" fmla="*/ 468 h 4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" h="468">
                    <a:moveTo>
                      <a:pt x="0" y="18"/>
                    </a:moveTo>
                    <a:cubicBezTo>
                      <a:pt x="28" y="27"/>
                      <a:pt x="126" y="0"/>
                      <a:pt x="165" y="75"/>
                    </a:cubicBezTo>
                    <a:cubicBezTo>
                      <a:pt x="204" y="150"/>
                      <a:pt x="218" y="386"/>
                      <a:pt x="232" y="46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590" name="AutoShape 54"/>
          <p:cNvSpPr>
            <a:spLocks noChangeArrowheads="1"/>
          </p:cNvSpPr>
          <p:nvPr/>
        </p:nvSpPr>
        <p:spPr bwMode="auto">
          <a:xfrm>
            <a:off x="3124200" y="1524000"/>
            <a:ext cx="5791200" cy="1524000"/>
          </a:xfrm>
          <a:prstGeom prst="wedgeEllipseCallout">
            <a:avLst>
              <a:gd name="adj1" fmla="val -82787"/>
              <a:gd name="adj2" fmla="val -321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Como ven, en ausencia de energía eléctrica hay otras opciones para realizar las cosas. Aunque quizás no sean tan cómodas</a:t>
            </a:r>
            <a:endParaRPr lang="es-ES" altLang="es-CL" sz="1800" smtClean="0">
              <a:cs typeface="Arial" panose="020B0604020202020204" pitchFamily="34" charset="0"/>
            </a:endParaRPr>
          </a:p>
        </p:txBody>
      </p:sp>
      <p:sp>
        <p:nvSpPr>
          <p:cNvPr id="65591" name="AutoShape 55"/>
          <p:cNvSpPr>
            <a:spLocks noChangeArrowheads="1"/>
          </p:cNvSpPr>
          <p:nvPr/>
        </p:nvSpPr>
        <p:spPr bwMode="auto">
          <a:xfrm>
            <a:off x="0" y="3200400"/>
            <a:ext cx="4267200" cy="2209800"/>
          </a:xfrm>
          <a:prstGeom prst="wedgeEllipseCallout">
            <a:avLst>
              <a:gd name="adj1" fmla="val -23213"/>
              <a:gd name="adj2" fmla="val -1169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Nos hemos acostumbrado tanto a la electricidad que hay muchas cosas que no nos imaginamos cómo sería si de repente ya no hubiese.</a:t>
            </a:r>
            <a:endParaRPr lang="es-ES" altLang="es-CL" sz="1800" smtClean="0">
              <a:cs typeface="Arial" panose="020B0604020202020204" pitchFamily="34" charset="0"/>
            </a:endParaRPr>
          </a:p>
        </p:txBody>
      </p:sp>
      <p:sp>
        <p:nvSpPr>
          <p:cNvPr id="65593" name="AutoShape 57"/>
          <p:cNvSpPr>
            <a:spLocks noChangeArrowheads="1"/>
          </p:cNvSpPr>
          <p:nvPr/>
        </p:nvSpPr>
        <p:spPr bwMode="auto">
          <a:xfrm>
            <a:off x="4267200" y="3124200"/>
            <a:ext cx="4648200" cy="2133600"/>
          </a:xfrm>
          <a:prstGeom prst="wedgeRectCallout">
            <a:avLst>
              <a:gd name="adj1" fmla="val -116153"/>
              <a:gd name="adj2" fmla="val -1073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600" smtClean="0">
                <a:cs typeface="Arial" panose="020B0604020202020204" pitchFamily="34" charset="0"/>
              </a:rPr>
              <a:t>Muchas fábricas no existirían, los conciertos musicales serían para pocas personas, no habría celulares, ni computadores, no habría televisión, radio, etc.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60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600" smtClean="0">
                <a:cs typeface="Arial" panose="020B0604020202020204" pitchFamily="34" charset="0"/>
              </a:rPr>
              <a:t>Sin hablar de un sinfín de labores domésticas, como usar una batidora, una juguera, un microondas, y tantas cosas más.</a:t>
            </a:r>
            <a:endParaRPr lang="es-ES" altLang="es-CL" sz="160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CL" sz="1800" smtClean="0">
              <a:cs typeface="Arial" panose="020B0604020202020204" pitchFamily="34" charset="0"/>
            </a:endParaRPr>
          </a:p>
        </p:txBody>
      </p: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914400" y="5791200"/>
            <a:ext cx="7315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Para responder: Confeccionar una lista de actividades que sería difícil de ejecutar si no hubiese electricidad. 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90" grpId="0" animBg="1"/>
      <p:bldP spid="65591" grpId="0" animBg="1"/>
      <p:bldP spid="65593" grpId="0" animBg="1"/>
      <p:bldP spid="655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69" name="Picture 61" descr="File:Kurobe dam 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altLang="es-CL" smtClean="0"/>
              <a:t>¿De dónde se obtiene la energía eléctrica?</a:t>
            </a:r>
            <a:endParaRPr lang="es-ES" altLang="es-CL" smtClean="0"/>
          </a:p>
        </p:txBody>
      </p:sp>
      <p:sp>
        <p:nvSpPr>
          <p:cNvPr id="68612" name="Freeform 4"/>
          <p:cNvSpPr>
            <a:spLocks/>
          </p:cNvSpPr>
          <p:nvPr/>
        </p:nvSpPr>
        <p:spPr bwMode="auto">
          <a:xfrm>
            <a:off x="228600" y="2743200"/>
            <a:ext cx="2057400" cy="762000"/>
          </a:xfrm>
          <a:custGeom>
            <a:avLst/>
            <a:gdLst>
              <a:gd name="T0" fmla="*/ 276538025 w 982"/>
              <a:gd name="T1" fmla="*/ 1020412776 h 201"/>
              <a:gd name="T2" fmla="*/ 0 w 982"/>
              <a:gd name="T3" fmla="*/ 2083941104 h 201"/>
              <a:gd name="T4" fmla="*/ 921794814 w 982"/>
              <a:gd name="T5" fmla="*/ 2147483647 h 201"/>
              <a:gd name="T6" fmla="*/ 1334406175 w 982"/>
              <a:gd name="T7" fmla="*/ 2147483647 h 201"/>
              <a:gd name="T8" fmla="*/ 2147483647 w 982"/>
              <a:gd name="T9" fmla="*/ 2147483647 h 201"/>
              <a:gd name="T10" fmla="*/ 2147483647 w 982"/>
              <a:gd name="T11" fmla="*/ 2147483647 h 201"/>
              <a:gd name="T12" fmla="*/ 2147483647 w 982"/>
              <a:gd name="T13" fmla="*/ 2147483647 h 201"/>
              <a:gd name="T14" fmla="*/ 2147483647 w 982"/>
              <a:gd name="T15" fmla="*/ 416787463 h 201"/>
              <a:gd name="T16" fmla="*/ 2071841607 w 982"/>
              <a:gd name="T17" fmla="*/ 273068955 h 201"/>
              <a:gd name="T18" fmla="*/ 596970742 w 982"/>
              <a:gd name="T19" fmla="*/ 129346657 h 201"/>
              <a:gd name="T20" fmla="*/ 460897407 w 982"/>
              <a:gd name="T21" fmla="*/ 273068955 h 201"/>
              <a:gd name="T22" fmla="*/ 184359382 w 982"/>
              <a:gd name="T23" fmla="*/ 1178506925 h 201"/>
              <a:gd name="T24" fmla="*/ 276538025 w 982"/>
              <a:gd name="T25" fmla="*/ 1020412776 h 2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82" h="201">
                <a:moveTo>
                  <a:pt x="63" y="71"/>
                </a:moveTo>
                <a:cubicBezTo>
                  <a:pt x="21" y="86"/>
                  <a:pt x="14" y="104"/>
                  <a:pt x="0" y="145"/>
                </a:cubicBezTo>
                <a:cubicBezTo>
                  <a:pt x="85" y="201"/>
                  <a:pt x="4" y="155"/>
                  <a:pt x="210" y="176"/>
                </a:cubicBezTo>
                <a:cubicBezTo>
                  <a:pt x="242" y="179"/>
                  <a:pt x="272" y="192"/>
                  <a:pt x="304" y="197"/>
                </a:cubicBezTo>
                <a:cubicBezTo>
                  <a:pt x="467" y="178"/>
                  <a:pt x="682" y="191"/>
                  <a:pt x="828" y="187"/>
                </a:cubicBezTo>
                <a:cubicBezTo>
                  <a:pt x="849" y="180"/>
                  <a:pt x="869" y="173"/>
                  <a:pt x="890" y="166"/>
                </a:cubicBezTo>
                <a:cubicBezTo>
                  <a:pt x="901" y="162"/>
                  <a:pt x="922" y="155"/>
                  <a:pt x="922" y="155"/>
                </a:cubicBezTo>
                <a:cubicBezTo>
                  <a:pt x="982" y="95"/>
                  <a:pt x="932" y="33"/>
                  <a:pt x="859" y="29"/>
                </a:cubicBezTo>
                <a:cubicBezTo>
                  <a:pt x="730" y="23"/>
                  <a:pt x="601" y="22"/>
                  <a:pt x="472" y="19"/>
                </a:cubicBezTo>
                <a:cubicBezTo>
                  <a:pt x="352" y="0"/>
                  <a:pt x="261" y="1"/>
                  <a:pt x="136" y="9"/>
                </a:cubicBezTo>
                <a:cubicBezTo>
                  <a:pt x="126" y="12"/>
                  <a:pt x="114" y="12"/>
                  <a:pt x="105" y="19"/>
                </a:cubicBezTo>
                <a:cubicBezTo>
                  <a:pt x="82" y="37"/>
                  <a:pt x="16" y="96"/>
                  <a:pt x="42" y="82"/>
                </a:cubicBezTo>
                <a:cubicBezTo>
                  <a:pt x="49" y="78"/>
                  <a:pt x="56" y="75"/>
                  <a:pt x="63" y="71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613" name="Group 4"/>
          <p:cNvGrpSpPr>
            <a:grpSpLocks/>
          </p:cNvGrpSpPr>
          <p:nvPr/>
        </p:nvGrpSpPr>
        <p:grpSpPr bwMode="auto">
          <a:xfrm flipH="1">
            <a:off x="762000" y="1524000"/>
            <a:ext cx="1095375" cy="1798638"/>
            <a:chOff x="5895" y="6467"/>
            <a:chExt cx="1725" cy="2833"/>
          </a:xfrm>
        </p:grpSpPr>
        <p:grpSp>
          <p:nvGrpSpPr>
            <p:cNvPr id="11278" name="Group 5"/>
            <p:cNvGrpSpPr>
              <a:grpSpLocks/>
            </p:cNvGrpSpPr>
            <p:nvPr/>
          </p:nvGrpSpPr>
          <p:grpSpPr bwMode="auto">
            <a:xfrm>
              <a:off x="5895" y="6885"/>
              <a:ext cx="1725" cy="2415"/>
              <a:chOff x="5895" y="6285"/>
              <a:chExt cx="2385" cy="3015"/>
            </a:xfrm>
          </p:grpSpPr>
          <p:sp>
            <p:nvSpPr>
              <p:cNvPr id="11314" name="Freeform 6"/>
              <p:cNvSpPr>
                <a:spLocks/>
              </p:cNvSpPr>
              <p:nvPr/>
            </p:nvSpPr>
            <p:spPr bwMode="auto">
              <a:xfrm>
                <a:off x="7005" y="6570"/>
                <a:ext cx="1275" cy="2730"/>
              </a:xfrm>
              <a:custGeom>
                <a:avLst/>
                <a:gdLst>
                  <a:gd name="T0" fmla="*/ 1230 w 1275"/>
                  <a:gd name="T1" fmla="*/ 0 h 2730"/>
                  <a:gd name="T2" fmla="*/ 1065 w 1275"/>
                  <a:gd name="T3" fmla="*/ 1455 h 2730"/>
                  <a:gd name="T4" fmla="*/ 1275 w 1275"/>
                  <a:gd name="T5" fmla="*/ 2580 h 2730"/>
                  <a:gd name="T6" fmla="*/ 1065 w 1275"/>
                  <a:gd name="T7" fmla="*/ 1425 h 2730"/>
                  <a:gd name="T8" fmla="*/ 90 w 1275"/>
                  <a:gd name="T9" fmla="*/ 1545 h 2730"/>
                  <a:gd name="T10" fmla="*/ 0 w 1275"/>
                  <a:gd name="T11" fmla="*/ 2730 h 27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5"/>
                  <a:gd name="T19" fmla="*/ 0 h 2730"/>
                  <a:gd name="T20" fmla="*/ 1275 w 1275"/>
                  <a:gd name="T21" fmla="*/ 2730 h 27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5" h="2730">
                    <a:moveTo>
                      <a:pt x="1230" y="0"/>
                    </a:moveTo>
                    <a:lnTo>
                      <a:pt x="1065" y="1455"/>
                    </a:lnTo>
                    <a:lnTo>
                      <a:pt x="1275" y="2580"/>
                    </a:lnTo>
                    <a:lnTo>
                      <a:pt x="1065" y="1425"/>
                    </a:lnTo>
                    <a:lnTo>
                      <a:pt x="90" y="1545"/>
                    </a:lnTo>
                    <a:lnTo>
                      <a:pt x="0" y="273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15" name="Group 7"/>
              <p:cNvGrpSpPr>
                <a:grpSpLocks/>
              </p:cNvGrpSpPr>
              <p:nvPr/>
            </p:nvGrpSpPr>
            <p:grpSpPr bwMode="auto">
              <a:xfrm>
                <a:off x="5895" y="6285"/>
                <a:ext cx="2325" cy="2400"/>
                <a:chOff x="5895" y="6285"/>
                <a:chExt cx="2325" cy="2400"/>
              </a:xfrm>
            </p:grpSpPr>
            <p:sp>
              <p:nvSpPr>
                <p:cNvPr id="11316" name="Freeform 8"/>
                <p:cNvSpPr>
                  <a:spLocks/>
                </p:cNvSpPr>
                <p:nvPr/>
              </p:nvSpPr>
              <p:spPr bwMode="auto">
                <a:xfrm>
                  <a:off x="5895" y="6285"/>
                  <a:ext cx="2325" cy="2400"/>
                </a:xfrm>
                <a:custGeom>
                  <a:avLst/>
                  <a:gdLst>
                    <a:gd name="T0" fmla="*/ 2325 w 2325"/>
                    <a:gd name="T1" fmla="*/ 300 h 2400"/>
                    <a:gd name="T2" fmla="*/ 1500 w 2325"/>
                    <a:gd name="T3" fmla="*/ 0 h 2400"/>
                    <a:gd name="T4" fmla="*/ 1155 w 2325"/>
                    <a:gd name="T5" fmla="*/ 1230 h 2400"/>
                    <a:gd name="T6" fmla="*/ 120 w 2325"/>
                    <a:gd name="T7" fmla="*/ 1350 h 2400"/>
                    <a:gd name="T8" fmla="*/ 0 w 2325"/>
                    <a:gd name="T9" fmla="*/ 2400 h 2400"/>
                    <a:gd name="T10" fmla="*/ 135 w 2325"/>
                    <a:gd name="T11" fmla="*/ 1335 h 2400"/>
                    <a:gd name="T12" fmla="*/ 1125 w 2325"/>
                    <a:gd name="T13" fmla="*/ 1185 h 2400"/>
                    <a:gd name="T14" fmla="*/ 1410 w 2325"/>
                    <a:gd name="T15" fmla="*/ 2250 h 24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25"/>
                    <a:gd name="T25" fmla="*/ 0 h 2400"/>
                    <a:gd name="T26" fmla="*/ 2325 w 2325"/>
                    <a:gd name="T27" fmla="*/ 2400 h 24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25" h="2400">
                      <a:moveTo>
                        <a:pt x="2325" y="300"/>
                      </a:moveTo>
                      <a:lnTo>
                        <a:pt x="1500" y="0"/>
                      </a:lnTo>
                      <a:lnTo>
                        <a:pt x="1155" y="1230"/>
                      </a:lnTo>
                      <a:lnTo>
                        <a:pt x="120" y="1350"/>
                      </a:lnTo>
                      <a:lnTo>
                        <a:pt x="0" y="2400"/>
                      </a:lnTo>
                      <a:lnTo>
                        <a:pt x="135" y="1335"/>
                      </a:lnTo>
                      <a:lnTo>
                        <a:pt x="1125" y="1185"/>
                      </a:lnTo>
                      <a:lnTo>
                        <a:pt x="1410" y="225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17" name="Freeform 9"/>
                <p:cNvSpPr>
                  <a:spLocks/>
                </p:cNvSpPr>
                <p:nvPr/>
              </p:nvSpPr>
              <p:spPr bwMode="auto">
                <a:xfrm>
                  <a:off x="5985" y="7470"/>
                  <a:ext cx="2070" cy="645"/>
                </a:xfrm>
                <a:custGeom>
                  <a:avLst/>
                  <a:gdLst>
                    <a:gd name="T0" fmla="*/ 2070 w 2070"/>
                    <a:gd name="T1" fmla="*/ 510 h 645"/>
                    <a:gd name="T2" fmla="*/ 1065 w 2070"/>
                    <a:gd name="T3" fmla="*/ 0 h 645"/>
                    <a:gd name="T4" fmla="*/ 0 w 2070"/>
                    <a:gd name="T5" fmla="*/ 150 h 645"/>
                    <a:gd name="T6" fmla="*/ 1110 w 2070"/>
                    <a:gd name="T7" fmla="*/ 645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70"/>
                    <a:gd name="T13" fmla="*/ 0 h 645"/>
                    <a:gd name="T14" fmla="*/ 2070 w 2070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70" h="645">
                      <a:moveTo>
                        <a:pt x="2070" y="510"/>
                      </a:moveTo>
                      <a:lnTo>
                        <a:pt x="1065" y="0"/>
                      </a:lnTo>
                      <a:lnTo>
                        <a:pt x="0" y="150"/>
                      </a:lnTo>
                      <a:lnTo>
                        <a:pt x="1110" y="645"/>
                      </a:lnTo>
                    </a:path>
                  </a:pathLst>
                </a:custGeom>
                <a:solidFill>
                  <a:srgbClr val="FFCC66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18" name="Freeform 10"/>
                <p:cNvSpPr>
                  <a:spLocks/>
                </p:cNvSpPr>
                <p:nvPr/>
              </p:nvSpPr>
              <p:spPr bwMode="auto">
                <a:xfrm>
                  <a:off x="7320" y="6300"/>
                  <a:ext cx="900" cy="585"/>
                </a:xfrm>
                <a:custGeom>
                  <a:avLst/>
                  <a:gdLst>
                    <a:gd name="T0" fmla="*/ 75 w 900"/>
                    <a:gd name="T1" fmla="*/ 0 h 585"/>
                    <a:gd name="T2" fmla="*/ 900 w 900"/>
                    <a:gd name="T3" fmla="*/ 285 h 585"/>
                    <a:gd name="T4" fmla="*/ 870 w 900"/>
                    <a:gd name="T5" fmla="*/ 585 h 585"/>
                    <a:gd name="T6" fmla="*/ 0 w 900"/>
                    <a:gd name="T7" fmla="*/ 255 h 585"/>
                    <a:gd name="T8" fmla="*/ 75 w 90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0"/>
                    <a:gd name="T16" fmla="*/ 0 h 585"/>
                    <a:gd name="T17" fmla="*/ 900 w 90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0" h="585">
                      <a:moveTo>
                        <a:pt x="75" y="0"/>
                      </a:moveTo>
                      <a:lnTo>
                        <a:pt x="900" y="285"/>
                      </a:lnTo>
                      <a:lnTo>
                        <a:pt x="870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19" name="Freeform 11"/>
                <p:cNvSpPr>
                  <a:spLocks/>
                </p:cNvSpPr>
                <p:nvPr/>
              </p:nvSpPr>
              <p:spPr bwMode="auto">
                <a:xfrm>
                  <a:off x="7215" y="6690"/>
                  <a:ext cx="960" cy="585"/>
                </a:xfrm>
                <a:custGeom>
                  <a:avLst/>
                  <a:gdLst>
                    <a:gd name="T0" fmla="*/ 75 w 960"/>
                    <a:gd name="T1" fmla="*/ 0 h 585"/>
                    <a:gd name="T2" fmla="*/ 960 w 960"/>
                    <a:gd name="T3" fmla="*/ 330 h 585"/>
                    <a:gd name="T4" fmla="*/ 915 w 960"/>
                    <a:gd name="T5" fmla="*/ 585 h 585"/>
                    <a:gd name="T6" fmla="*/ 0 w 960"/>
                    <a:gd name="T7" fmla="*/ 255 h 585"/>
                    <a:gd name="T8" fmla="*/ 75 w 96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585"/>
                    <a:gd name="T17" fmla="*/ 960 w 96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585">
                      <a:moveTo>
                        <a:pt x="75" y="0"/>
                      </a:moveTo>
                      <a:lnTo>
                        <a:pt x="960" y="330"/>
                      </a:lnTo>
                      <a:lnTo>
                        <a:pt x="915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20" name="Freeform 12"/>
                <p:cNvSpPr>
                  <a:spLocks/>
                </p:cNvSpPr>
                <p:nvPr/>
              </p:nvSpPr>
              <p:spPr bwMode="auto">
                <a:xfrm>
                  <a:off x="7095" y="7125"/>
                  <a:ext cx="1035" cy="705"/>
                </a:xfrm>
                <a:custGeom>
                  <a:avLst/>
                  <a:gdLst>
                    <a:gd name="T0" fmla="*/ 75 w 1035"/>
                    <a:gd name="T1" fmla="*/ 0 h 705"/>
                    <a:gd name="T2" fmla="*/ 1035 w 1035"/>
                    <a:gd name="T3" fmla="*/ 375 h 705"/>
                    <a:gd name="T4" fmla="*/ 975 w 1035"/>
                    <a:gd name="T5" fmla="*/ 705 h 705"/>
                    <a:gd name="T6" fmla="*/ 0 w 1035"/>
                    <a:gd name="T7" fmla="*/ 255 h 705"/>
                    <a:gd name="T8" fmla="*/ 75 w 1035"/>
                    <a:gd name="T9" fmla="*/ 0 h 7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705"/>
                    <a:gd name="T17" fmla="*/ 1035 w 1035"/>
                    <a:gd name="T18" fmla="*/ 705 h 7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705">
                      <a:moveTo>
                        <a:pt x="75" y="0"/>
                      </a:moveTo>
                      <a:lnTo>
                        <a:pt x="1035" y="375"/>
                      </a:lnTo>
                      <a:lnTo>
                        <a:pt x="975" y="70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279" name="Group 13"/>
            <p:cNvGrpSpPr>
              <a:grpSpLocks/>
            </p:cNvGrpSpPr>
            <p:nvPr/>
          </p:nvGrpSpPr>
          <p:grpSpPr bwMode="auto">
            <a:xfrm flipH="1">
              <a:off x="6036" y="6467"/>
              <a:ext cx="1340" cy="2528"/>
              <a:chOff x="3516" y="4052"/>
              <a:chExt cx="1340" cy="2528"/>
            </a:xfrm>
          </p:grpSpPr>
          <p:sp>
            <p:nvSpPr>
              <p:cNvPr id="11280" name="Freeform 14"/>
              <p:cNvSpPr>
                <a:spLocks noChangeAspect="1"/>
              </p:cNvSpPr>
              <p:nvPr/>
            </p:nvSpPr>
            <p:spPr bwMode="auto">
              <a:xfrm flipH="1">
                <a:off x="3555" y="4423"/>
                <a:ext cx="1301" cy="1452"/>
              </a:xfrm>
              <a:custGeom>
                <a:avLst/>
                <a:gdLst>
                  <a:gd name="T0" fmla="*/ 856 w 1301"/>
                  <a:gd name="T1" fmla="*/ 1427 h 1452"/>
                  <a:gd name="T2" fmla="*/ 1246 w 1301"/>
                  <a:gd name="T3" fmla="*/ 1277 h 1452"/>
                  <a:gd name="T4" fmla="*/ 1186 w 1301"/>
                  <a:gd name="T5" fmla="*/ 745 h 1452"/>
                  <a:gd name="T6" fmla="*/ 1134 w 1301"/>
                  <a:gd name="T7" fmla="*/ 122 h 1452"/>
                  <a:gd name="T8" fmla="*/ 1096 w 1301"/>
                  <a:gd name="T9" fmla="*/ 10 h 1452"/>
                  <a:gd name="T10" fmla="*/ 1014 w 1301"/>
                  <a:gd name="T11" fmla="*/ 167 h 1452"/>
                  <a:gd name="T12" fmla="*/ 759 w 1301"/>
                  <a:gd name="T13" fmla="*/ 745 h 1452"/>
                  <a:gd name="T14" fmla="*/ 309 w 1301"/>
                  <a:gd name="T15" fmla="*/ 880 h 1452"/>
                  <a:gd name="T16" fmla="*/ 91 w 1301"/>
                  <a:gd name="T17" fmla="*/ 1127 h 1452"/>
                  <a:gd name="T18" fmla="*/ 856 w 1301"/>
                  <a:gd name="T19" fmla="*/ 1427 h 14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1"/>
                  <a:gd name="T31" fmla="*/ 0 h 1452"/>
                  <a:gd name="T32" fmla="*/ 1301 w 1301"/>
                  <a:gd name="T33" fmla="*/ 1452 h 14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1" h="1452">
                    <a:moveTo>
                      <a:pt x="856" y="1427"/>
                    </a:moveTo>
                    <a:cubicBezTo>
                      <a:pt x="1048" y="1452"/>
                      <a:pt x="1191" y="1391"/>
                      <a:pt x="1246" y="1277"/>
                    </a:cubicBezTo>
                    <a:cubicBezTo>
                      <a:pt x="1301" y="1163"/>
                      <a:pt x="1205" y="937"/>
                      <a:pt x="1186" y="745"/>
                    </a:cubicBezTo>
                    <a:cubicBezTo>
                      <a:pt x="1167" y="553"/>
                      <a:pt x="1149" y="244"/>
                      <a:pt x="1134" y="122"/>
                    </a:cubicBezTo>
                    <a:cubicBezTo>
                      <a:pt x="1119" y="0"/>
                      <a:pt x="1116" y="2"/>
                      <a:pt x="1096" y="10"/>
                    </a:cubicBezTo>
                    <a:cubicBezTo>
                      <a:pt x="1076" y="18"/>
                      <a:pt x="1070" y="45"/>
                      <a:pt x="1014" y="167"/>
                    </a:cubicBezTo>
                    <a:cubicBezTo>
                      <a:pt x="958" y="289"/>
                      <a:pt x="876" y="626"/>
                      <a:pt x="759" y="745"/>
                    </a:cubicBezTo>
                    <a:cubicBezTo>
                      <a:pt x="642" y="864"/>
                      <a:pt x="420" y="816"/>
                      <a:pt x="309" y="880"/>
                    </a:cubicBezTo>
                    <a:cubicBezTo>
                      <a:pt x="198" y="944"/>
                      <a:pt x="0" y="1036"/>
                      <a:pt x="91" y="1127"/>
                    </a:cubicBezTo>
                    <a:cubicBezTo>
                      <a:pt x="182" y="1218"/>
                      <a:pt x="664" y="1402"/>
                      <a:pt x="856" y="1427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1" name="Freeform 15"/>
              <p:cNvSpPr>
                <a:spLocks noChangeAspect="1"/>
              </p:cNvSpPr>
              <p:nvPr/>
            </p:nvSpPr>
            <p:spPr bwMode="auto">
              <a:xfrm flipH="1">
                <a:off x="4225" y="5738"/>
                <a:ext cx="172" cy="709"/>
              </a:xfrm>
              <a:custGeom>
                <a:avLst/>
                <a:gdLst>
                  <a:gd name="T0" fmla="*/ 172 w 172"/>
                  <a:gd name="T1" fmla="*/ 0 h 709"/>
                  <a:gd name="T2" fmla="*/ 0 w 172"/>
                  <a:gd name="T3" fmla="*/ 262 h 709"/>
                  <a:gd name="T4" fmla="*/ 170 w 172"/>
                  <a:gd name="T5" fmla="*/ 709 h 709"/>
                  <a:gd name="T6" fmla="*/ 0 60000 65536"/>
                  <a:gd name="T7" fmla="*/ 0 60000 65536"/>
                  <a:gd name="T8" fmla="*/ 0 60000 65536"/>
                  <a:gd name="T9" fmla="*/ 0 w 172"/>
                  <a:gd name="T10" fmla="*/ 0 h 709"/>
                  <a:gd name="T11" fmla="*/ 172 w 172"/>
                  <a:gd name="T12" fmla="*/ 709 h 7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2" h="709">
                    <a:moveTo>
                      <a:pt x="172" y="0"/>
                    </a:moveTo>
                    <a:cubicBezTo>
                      <a:pt x="143" y="44"/>
                      <a:pt x="0" y="144"/>
                      <a:pt x="0" y="262"/>
                    </a:cubicBezTo>
                    <a:cubicBezTo>
                      <a:pt x="0" y="380"/>
                      <a:pt x="135" y="616"/>
                      <a:pt x="170" y="709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2" name="Freeform 16"/>
              <p:cNvSpPr>
                <a:spLocks noChangeAspect="1"/>
              </p:cNvSpPr>
              <p:nvPr/>
            </p:nvSpPr>
            <p:spPr bwMode="auto">
              <a:xfrm flipH="1">
                <a:off x="4480" y="5678"/>
                <a:ext cx="274" cy="693"/>
              </a:xfrm>
              <a:custGeom>
                <a:avLst/>
                <a:gdLst>
                  <a:gd name="T0" fmla="*/ 274 w 274"/>
                  <a:gd name="T1" fmla="*/ 0 h 693"/>
                  <a:gd name="T2" fmla="*/ 19 w 274"/>
                  <a:gd name="T3" fmla="*/ 247 h 693"/>
                  <a:gd name="T4" fmla="*/ 161 w 274"/>
                  <a:gd name="T5" fmla="*/ 693 h 693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693"/>
                  <a:gd name="T11" fmla="*/ 274 w 274"/>
                  <a:gd name="T12" fmla="*/ 693 h 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693">
                    <a:moveTo>
                      <a:pt x="274" y="0"/>
                    </a:moveTo>
                    <a:cubicBezTo>
                      <a:pt x="232" y="41"/>
                      <a:pt x="38" y="132"/>
                      <a:pt x="19" y="247"/>
                    </a:cubicBezTo>
                    <a:cubicBezTo>
                      <a:pt x="0" y="362"/>
                      <a:pt x="132" y="600"/>
                      <a:pt x="161" y="693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3" name="Freeform 17"/>
              <p:cNvSpPr>
                <a:spLocks noChangeAspect="1"/>
              </p:cNvSpPr>
              <p:nvPr/>
            </p:nvSpPr>
            <p:spPr bwMode="auto">
              <a:xfrm rot="-4200000">
                <a:off x="4173" y="6373"/>
                <a:ext cx="194" cy="219"/>
              </a:xfrm>
              <a:custGeom>
                <a:avLst/>
                <a:gdLst>
                  <a:gd name="T0" fmla="*/ 17 w 270"/>
                  <a:gd name="T1" fmla="*/ 3 h 305"/>
                  <a:gd name="T2" fmla="*/ 8 w 270"/>
                  <a:gd name="T3" fmla="*/ 15 h 305"/>
                  <a:gd name="T4" fmla="*/ 6 w 270"/>
                  <a:gd name="T5" fmla="*/ 21 h 305"/>
                  <a:gd name="T6" fmla="*/ 0 w 270"/>
                  <a:gd name="T7" fmla="*/ 25 h 305"/>
                  <a:gd name="T8" fmla="*/ 21 w 270"/>
                  <a:gd name="T9" fmla="*/ 42 h 305"/>
                  <a:gd name="T10" fmla="*/ 37 w 270"/>
                  <a:gd name="T11" fmla="*/ 7 h 305"/>
                  <a:gd name="T12" fmla="*/ 31 w 270"/>
                  <a:gd name="T13" fmla="*/ 3 h 305"/>
                  <a:gd name="T14" fmla="*/ 17 w 270"/>
                  <a:gd name="T15" fmla="*/ 3 h 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305"/>
                  <a:gd name="T26" fmla="*/ 270 w 270"/>
                  <a:gd name="T27" fmla="*/ 305 h 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305">
                    <a:moveTo>
                      <a:pt x="120" y="20"/>
                    </a:moveTo>
                    <a:cubicBezTo>
                      <a:pt x="100" y="50"/>
                      <a:pt x="80" y="80"/>
                      <a:pt x="60" y="110"/>
                    </a:cubicBezTo>
                    <a:cubicBezTo>
                      <a:pt x="51" y="123"/>
                      <a:pt x="55" y="143"/>
                      <a:pt x="45" y="155"/>
                    </a:cubicBezTo>
                    <a:cubicBezTo>
                      <a:pt x="34" y="169"/>
                      <a:pt x="15" y="175"/>
                      <a:pt x="0" y="185"/>
                    </a:cubicBezTo>
                    <a:cubicBezTo>
                      <a:pt x="26" y="264"/>
                      <a:pt x="79" y="281"/>
                      <a:pt x="150" y="305"/>
                    </a:cubicBezTo>
                    <a:cubicBezTo>
                      <a:pt x="226" y="229"/>
                      <a:pt x="250" y="152"/>
                      <a:pt x="270" y="50"/>
                    </a:cubicBezTo>
                    <a:cubicBezTo>
                      <a:pt x="255" y="40"/>
                      <a:pt x="243" y="22"/>
                      <a:pt x="225" y="20"/>
                    </a:cubicBezTo>
                    <a:cubicBezTo>
                      <a:pt x="65" y="0"/>
                      <a:pt x="205" y="63"/>
                      <a:pt x="1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4" name="Freeform 18"/>
              <p:cNvSpPr>
                <a:spLocks noChangeAspect="1"/>
              </p:cNvSpPr>
              <p:nvPr/>
            </p:nvSpPr>
            <p:spPr bwMode="auto">
              <a:xfrm>
                <a:off x="4509" y="6308"/>
                <a:ext cx="283" cy="181"/>
              </a:xfrm>
              <a:custGeom>
                <a:avLst/>
                <a:gdLst>
                  <a:gd name="T0" fmla="*/ 11 w 395"/>
                  <a:gd name="T1" fmla="*/ 5 h 252"/>
                  <a:gd name="T2" fmla="*/ 8 w 395"/>
                  <a:gd name="T3" fmla="*/ 28 h 252"/>
                  <a:gd name="T4" fmla="*/ 27 w 395"/>
                  <a:gd name="T5" fmla="*/ 29 h 252"/>
                  <a:gd name="T6" fmla="*/ 52 w 395"/>
                  <a:gd name="T7" fmla="*/ 24 h 252"/>
                  <a:gd name="T8" fmla="*/ 50 w 395"/>
                  <a:gd name="T9" fmla="*/ 9 h 252"/>
                  <a:gd name="T10" fmla="*/ 22 w 395"/>
                  <a:gd name="T11" fmla="*/ 1 h 252"/>
                  <a:gd name="T12" fmla="*/ 11 w 395"/>
                  <a:gd name="T13" fmla="*/ 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252"/>
                  <a:gd name="T23" fmla="*/ 395 w 395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252">
                    <a:moveTo>
                      <a:pt x="88" y="37"/>
                    </a:moveTo>
                    <a:cubicBezTo>
                      <a:pt x="69" y="66"/>
                      <a:pt x="0" y="167"/>
                      <a:pt x="58" y="202"/>
                    </a:cubicBezTo>
                    <a:cubicBezTo>
                      <a:pt x="97" y="225"/>
                      <a:pt x="148" y="212"/>
                      <a:pt x="193" y="217"/>
                    </a:cubicBezTo>
                    <a:cubicBezTo>
                      <a:pt x="279" y="246"/>
                      <a:pt x="335" y="252"/>
                      <a:pt x="388" y="172"/>
                    </a:cubicBezTo>
                    <a:cubicBezTo>
                      <a:pt x="383" y="137"/>
                      <a:pt x="395" y="95"/>
                      <a:pt x="373" y="67"/>
                    </a:cubicBezTo>
                    <a:cubicBezTo>
                      <a:pt x="358" y="48"/>
                      <a:pt x="190" y="16"/>
                      <a:pt x="163" y="7"/>
                    </a:cubicBezTo>
                    <a:cubicBezTo>
                      <a:pt x="66" y="23"/>
                      <a:pt x="51" y="0"/>
                      <a:pt x="88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5" name="Freeform 19"/>
              <p:cNvSpPr>
                <a:spLocks noChangeAspect="1"/>
              </p:cNvSpPr>
              <p:nvPr/>
            </p:nvSpPr>
            <p:spPr bwMode="auto">
              <a:xfrm flipH="1">
                <a:off x="3558" y="4658"/>
                <a:ext cx="412" cy="765"/>
              </a:xfrm>
              <a:custGeom>
                <a:avLst/>
                <a:gdLst>
                  <a:gd name="T0" fmla="*/ 0 w 412"/>
                  <a:gd name="T1" fmla="*/ 765 h 765"/>
                  <a:gd name="T2" fmla="*/ 368 w 412"/>
                  <a:gd name="T3" fmla="*/ 465 h 765"/>
                  <a:gd name="T4" fmla="*/ 263 w 412"/>
                  <a:gd name="T5" fmla="*/ 0 h 765"/>
                  <a:gd name="T6" fmla="*/ 0 60000 65536"/>
                  <a:gd name="T7" fmla="*/ 0 60000 65536"/>
                  <a:gd name="T8" fmla="*/ 0 60000 65536"/>
                  <a:gd name="T9" fmla="*/ 0 w 412"/>
                  <a:gd name="T10" fmla="*/ 0 h 765"/>
                  <a:gd name="T11" fmla="*/ 412 w 412"/>
                  <a:gd name="T12" fmla="*/ 765 h 7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2" h="765">
                    <a:moveTo>
                      <a:pt x="0" y="765"/>
                    </a:moveTo>
                    <a:cubicBezTo>
                      <a:pt x="61" y="715"/>
                      <a:pt x="324" y="592"/>
                      <a:pt x="368" y="465"/>
                    </a:cubicBezTo>
                    <a:cubicBezTo>
                      <a:pt x="412" y="338"/>
                      <a:pt x="285" y="97"/>
                      <a:pt x="263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6" name="Freeform 20"/>
              <p:cNvSpPr>
                <a:spLocks noChangeAspect="1"/>
              </p:cNvSpPr>
              <p:nvPr/>
            </p:nvSpPr>
            <p:spPr bwMode="auto">
              <a:xfrm flipH="1">
                <a:off x="3872" y="4673"/>
                <a:ext cx="638" cy="460"/>
              </a:xfrm>
              <a:custGeom>
                <a:avLst/>
                <a:gdLst>
                  <a:gd name="T0" fmla="*/ 638 w 638"/>
                  <a:gd name="T1" fmla="*/ 0 h 460"/>
                  <a:gd name="T2" fmla="*/ 353 w 638"/>
                  <a:gd name="T3" fmla="*/ 390 h 460"/>
                  <a:gd name="T4" fmla="*/ 0 w 638"/>
                  <a:gd name="T5" fmla="*/ 420 h 460"/>
                  <a:gd name="T6" fmla="*/ 0 60000 65536"/>
                  <a:gd name="T7" fmla="*/ 0 60000 65536"/>
                  <a:gd name="T8" fmla="*/ 0 60000 65536"/>
                  <a:gd name="T9" fmla="*/ 0 w 638"/>
                  <a:gd name="T10" fmla="*/ 0 h 460"/>
                  <a:gd name="T11" fmla="*/ 638 w 638"/>
                  <a:gd name="T12" fmla="*/ 460 h 4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8" h="460">
                    <a:moveTo>
                      <a:pt x="638" y="0"/>
                    </a:moveTo>
                    <a:cubicBezTo>
                      <a:pt x="592" y="65"/>
                      <a:pt x="459" y="320"/>
                      <a:pt x="353" y="390"/>
                    </a:cubicBezTo>
                    <a:cubicBezTo>
                      <a:pt x="247" y="460"/>
                      <a:pt x="74" y="414"/>
                      <a:pt x="0" y="42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7" name="Freeform 21"/>
              <p:cNvSpPr>
                <a:spLocks noChangeAspect="1"/>
              </p:cNvSpPr>
              <p:nvPr/>
            </p:nvSpPr>
            <p:spPr bwMode="auto">
              <a:xfrm rot="-5400000">
                <a:off x="4438" y="5027"/>
                <a:ext cx="186" cy="162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4 h 226"/>
                  <a:gd name="T6" fmla="*/ 20 w 259"/>
                  <a:gd name="T7" fmla="*/ 30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8" name="Freeform 22"/>
              <p:cNvSpPr>
                <a:spLocks noChangeAspect="1"/>
              </p:cNvSpPr>
              <p:nvPr/>
            </p:nvSpPr>
            <p:spPr bwMode="auto">
              <a:xfrm rot="5400000">
                <a:off x="3884" y="5321"/>
                <a:ext cx="186" cy="163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5 h 226"/>
                  <a:gd name="T6" fmla="*/ 20 w 259"/>
                  <a:gd name="T7" fmla="*/ 32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9" name="Freeform 23"/>
              <p:cNvSpPr>
                <a:spLocks noChangeAspect="1"/>
              </p:cNvSpPr>
              <p:nvPr/>
            </p:nvSpPr>
            <p:spPr bwMode="auto">
              <a:xfrm>
                <a:off x="4335" y="4934"/>
                <a:ext cx="71" cy="64"/>
              </a:xfrm>
              <a:custGeom>
                <a:avLst/>
                <a:gdLst>
                  <a:gd name="T0" fmla="*/ 0 w 99"/>
                  <a:gd name="T1" fmla="*/ 0 h 90"/>
                  <a:gd name="T2" fmla="*/ 8 w 99"/>
                  <a:gd name="T3" fmla="*/ 2 h 90"/>
                  <a:gd name="T4" fmla="*/ 12 w 99"/>
                  <a:gd name="T5" fmla="*/ 5 h 90"/>
                  <a:gd name="T6" fmla="*/ 14 w 99"/>
                  <a:gd name="T7" fmla="*/ 11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90"/>
                  <a:gd name="T14" fmla="*/ 99 w 99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90">
                    <a:moveTo>
                      <a:pt x="0" y="0"/>
                    </a:moveTo>
                    <a:lnTo>
                      <a:pt x="57" y="18"/>
                    </a:lnTo>
                    <a:lnTo>
                      <a:pt x="90" y="39"/>
                    </a:lnTo>
                    <a:lnTo>
                      <a:pt x="99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90" name="Oval 24"/>
              <p:cNvSpPr>
                <a:spLocks noChangeAspect="1" noChangeArrowheads="1"/>
              </p:cNvSpPr>
              <p:nvPr/>
            </p:nvSpPr>
            <p:spPr bwMode="auto">
              <a:xfrm>
                <a:off x="3701" y="5683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1" name="Oval 25"/>
              <p:cNvSpPr>
                <a:spLocks noChangeAspect="1" noChangeArrowheads="1"/>
              </p:cNvSpPr>
              <p:nvPr/>
            </p:nvSpPr>
            <p:spPr bwMode="auto">
              <a:xfrm>
                <a:off x="3687" y="5446"/>
                <a:ext cx="10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2" name="Oval 26"/>
              <p:cNvSpPr>
                <a:spLocks noChangeAspect="1" noChangeArrowheads="1"/>
              </p:cNvSpPr>
              <p:nvPr/>
            </p:nvSpPr>
            <p:spPr bwMode="auto">
              <a:xfrm>
                <a:off x="4083" y="5414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3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4071" y="5636"/>
                <a:ext cx="103" cy="10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4" name="Oval 28"/>
              <p:cNvSpPr>
                <a:spLocks noChangeAspect="1" noChangeArrowheads="1"/>
              </p:cNvSpPr>
              <p:nvPr/>
            </p:nvSpPr>
            <p:spPr bwMode="auto">
              <a:xfrm>
                <a:off x="4337" y="5554"/>
                <a:ext cx="103" cy="10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5" name="Oval 29"/>
              <p:cNvSpPr>
                <a:spLocks noChangeAspect="1" noChangeArrowheads="1"/>
              </p:cNvSpPr>
              <p:nvPr/>
            </p:nvSpPr>
            <p:spPr bwMode="auto">
              <a:xfrm>
                <a:off x="4587" y="5430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6" name="Oval 30"/>
              <p:cNvSpPr>
                <a:spLocks noChangeAspect="1" noChangeArrowheads="1"/>
              </p:cNvSpPr>
              <p:nvPr/>
            </p:nvSpPr>
            <p:spPr bwMode="auto">
              <a:xfrm>
                <a:off x="4346" y="5271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7" name="Oval 31"/>
              <p:cNvSpPr>
                <a:spLocks noChangeAspect="1" noChangeArrowheads="1"/>
              </p:cNvSpPr>
              <p:nvPr/>
            </p:nvSpPr>
            <p:spPr bwMode="auto">
              <a:xfrm rot="-435191">
                <a:off x="3623" y="4078"/>
                <a:ext cx="348" cy="4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1298" name="Group 32"/>
              <p:cNvGrpSpPr>
                <a:grpSpLocks noChangeAspect="1"/>
              </p:cNvGrpSpPr>
              <p:nvPr/>
            </p:nvGrpSpPr>
            <p:grpSpPr bwMode="auto">
              <a:xfrm flipH="1" flipV="1">
                <a:off x="3706" y="4229"/>
                <a:ext cx="81" cy="106"/>
                <a:chOff x="4440" y="3225"/>
                <a:chExt cx="113" cy="147"/>
              </a:xfrm>
            </p:grpSpPr>
            <p:sp>
              <p:nvSpPr>
                <p:cNvPr id="11312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1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299" name="Group 35"/>
              <p:cNvGrpSpPr>
                <a:grpSpLocks noChangeAspect="1"/>
              </p:cNvGrpSpPr>
              <p:nvPr/>
            </p:nvGrpSpPr>
            <p:grpSpPr bwMode="auto">
              <a:xfrm flipH="1" flipV="1">
                <a:off x="3855" y="4218"/>
                <a:ext cx="81" cy="106"/>
                <a:chOff x="4440" y="3225"/>
                <a:chExt cx="113" cy="147"/>
              </a:xfrm>
            </p:grpSpPr>
            <p:sp>
              <p:nvSpPr>
                <p:cNvPr id="11310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1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300" name="Freeform 38"/>
              <p:cNvSpPr>
                <a:spLocks noChangeAspect="1"/>
              </p:cNvSpPr>
              <p:nvPr/>
            </p:nvSpPr>
            <p:spPr bwMode="auto">
              <a:xfrm flipH="1">
                <a:off x="3819" y="4296"/>
                <a:ext cx="50" cy="97"/>
              </a:xfrm>
              <a:custGeom>
                <a:avLst/>
                <a:gdLst>
                  <a:gd name="T0" fmla="*/ 10 w 69"/>
                  <a:gd name="T1" fmla="*/ 0 h 136"/>
                  <a:gd name="T2" fmla="*/ 1 w 69"/>
                  <a:gd name="T3" fmla="*/ 15 h 136"/>
                  <a:gd name="T4" fmla="*/ 7 w 69"/>
                  <a:gd name="T5" fmla="*/ 17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0"/>
                    </a:moveTo>
                    <a:cubicBezTo>
                      <a:pt x="58" y="19"/>
                      <a:pt x="6" y="92"/>
                      <a:pt x="3" y="114"/>
                    </a:cubicBezTo>
                    <a:cubicBezTo>
                      <a:pt x="0" y="136"/>
                      <a:pt x="44" y="128"/>
                      <a:pt x="54" y="132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1" name="Freeform 39"/>
              <p:cNvSpPr>
                <a:spLocks noChangeAspect="1"/>
              </p:cNvSpPr>
              <p:nvPr/>
            </p:nvSpPr>
            <p:spPr bwMode="auto">
              <a:xfrm flipH="1">
                <a:off x="3703" y="4398"/>
                <a:ext cx="202" cy="79"/>
              </a:xfrm>
              <a:custGeom>
                <a:avLst/>
                <a:gdLst>
                  <a:gd name="T0" fmla="*/ 202 w 202"/>
                  <a:gd name="T1" fmla="*/ 6 h 79"/>
                  <a:gd name="T2" fmla="*/ 88 w 202"/>
                  <a:gd name="T3" fmla="*/ 39 h 79"/>
                  <a:gd name="T4" fmla="*/ 1 w 202"/>
                  <a:gd name="T5" fmla="*/ 12 h 79"/>
                  <a:gd name="T6" fmla="*/ 94 w 202"/>
                  <a:gd name="T7" fmla="*/ 78 h 79"/>
                  <a:gd name="T8" fmla="*/ 202 w 202"/>
                  <a:gd name="T9" fmla="*/ 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79"/>
                  <a:gd name="T17" fmla="*/ 202 w 20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79">
                    <a:moveTo>
                      <a:pt x="202" y="6"/>
                    </a:moveTo>
                    <a:cubicBezTo>
                      <a:pt x="201" y="0"/>
                      <a:pt x="121" y="38"/>
                      <a:pt x="88" y="39"/>
                    </a:cubicBezTo>
                    <a:cubicBezTo>
                      <a:pt x="55" y="40"/>
                      <a:pt x="0" y="6"/>
                      <a:pt x="1" y="12"/>
                    </a:cubicBezTo>
                    <a:cubicBezTo>
                      <a:pt x="2" y="18"/>
                      <a:pt x="61" y="79"/>
                      <a:pt x="94" y="78"/>
                    </a:cubicBezTo>
                    <a:cubicBezTo>
                      <a:pt x="127" y="77"/>
                      <a:pt x="199" y="14"/>
                      <a:pt x="202" y="6"/>
                    </a:cubicBezTo>
                    <a:close/>
                  </a:path>
                </a:pathLst>
              </a:custGeom>
              <a:solidFill>
                <a:srgbClr val="969696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2" name="Freeform 40"/>
              <p:cNvSpPr>
                <a:spLocks/>
              </p:cNvSpPr>
              <p:nvPr/>
            </p:nvSpPr>
            <p:spPr bwMode="auto">
              <a:xfrm flipH="1">
                <a:off x="3783" y="4147"/>
                <a:ext cx="211" cy="431"/>
              </a:xfrm>
              <a:custGeom>
                <a:avLst/>
                <a:gdLst>
                  <a:gd name="T0" fmla="*/ 211 w 211"/>
                  <a:gd name="T1" fmla="*/ 2 h 431"/>
                  <a:gd name="T2" fmla="*/ 58 w 211"/>
                  <a:gd name="T3" fmla="*/ 71 h 431"/>
                  <a:gd name="T4" fmla="*/ 0 w 211"/>
                  <a:gd name="T5" fmla="*/ 431 h 431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431"/>
                  <a:gd name="T11" fmla="*/ 211 w 211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431">
                    <a:moveTo>
                      <a:pt x="211" y="2"/>
                    </a:moveTo>
                    <a:cubicBezTo>
                      <a:pt x="186" y="13"/>
                      <a:pt x="93" y="0"/>
                      <a:pt x="58" y="71"/>
                    </a:cubicBezTo>
                    <a:cubicBezTo>
                      <a:pt x="23" y="142"/>
                      <a:pt x="12" y="356"/>
                      <a:pt x="0" y="43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3" name="Freeform 41"/>
              <p:cNvSpPr>
                <a:spLocks/>
              </p:cNvSpPr>
              <p:nvPr/>
            </p:nvSpPr>
            <p:spPr bwMode="auto">
              <a:xfrm flipH="1">
                <a:off x="3795" y="4128"/>
                <a:ext cx="223" cy="423"/>
              </a:xfrm>
              <a:custGeom>
                <a:avLst/>
                <a:gdLst>
                  <a:gd name="T0" fmla="*/ 223 w 223"/>
                  <a:gd name="T1" fmla="*/ 0 h 423"/>
                  <a:gd name="T2" fmla="*/ 58 w 223"/>
                  <a:gd name="T3" fmla="*/ 81 h 423"/>
                  <a:gd name="T4" fmla="*/ 0 w 223"/>
                  <a:gd name="T5" fmla="*/ 423 h 423"/>
                  <a:gd name="T6" fmla="*/ 0 60000 65536"/>
                  <a:gd name="T7" fmla="*/ 0 60000 65536"/>
                  <a:gd name="T8" fmla="*/ 0 60000 65536"/>
                  <a:gd name="T9" fmla="*/ 0 w 223"/>
                  <a:gd name="T10" fmla="*/ 0 h 423"/>
                  <a:gd name="T11" fmla="*/ 223 w 223"/>
                  <a:gd name="T12" fmla="*/ 423 h 4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" h="423">
                    <a:moveTo>
                      <a:pt x="223" y="0"/>
                    </a:moveTo>
                    <a:cubicBezTo>
                      <a:pt x="195" y="14"/>
                      <a:pt x="95" y="11"/>
                      <a:pt x="58" y="81"/>
                    </a:cubicBezTo>
                    <a:cubicBezTo>
                      <a:pt x="21" y="151"/>
                      <a:pt x="12" y="352"/>
                      <a:pt x="0" y="42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4" name="Freeform 42"/>
              <p:cNvSpPr>
                <a:spLocks/>
              </p:cNvSpPr>
              <p:nvPr/>
            </p:nvSpPr>
            <p:spPr bwMode="auto">
              <a:xfrm flipH="1">
                <a:off x="3801" y="4105"/>
                <a:ext cx="235" cy="437"/>
              </a:xfrm>
              <a:custGeom>
                <a:avLst/>
                <a:gdLst>
                  <a:gd name="T0" fmla="*/ 235 w 235"/>
                  <a:gd name="T1" fmla="*/ 11 h 437"/>
                  <a:gd name="T2" fmla="*/ 60 w 235"/>
                  <a:gd name="T3" fmla="*/ 71 h 437"/>
                  <a:gd name="T4" fmla="*/ 0 w 235"/>
                  <a:gd name="T5" fmla="*/ 437 h 437"/>
                  <a:gd name="T6" fmla="*/ 0 60000 65536"/>
                  <a:gd name="T7" fmla="*/ 0 60000 65536"/>
                  <a:gd name="T8" fmla="*/ 0 60000 65536"/>
                  <a:gd name="T9" fmla="*/ 0 w 235"/>
                  <a:gd name="T10" fmla="*/ 0 h 437"/>
                  <a:gd name="T11" fmla="*/ 235 w 235"/>
                  <a:gd name="T12" fmla="*/ 437 h 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" h="437">
                    <a:moveTo>
                      <a:pt x="235" y="11"/>
                    </a:moveTo>
                    <a:cubicBezTo>
                      <a:pt x="206" y="21"/>
                      <a:pt x="99" y="0"/>
                      <a:pt x="60" y="71"/>
                    </a:cubicBezTo>
                    <a:cubicBezTo>
                      <a:pt x="21" y="142"/>
                      <a:pt x="12" y="361"/>
                      <a:pt x="0" y="43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5" name="Freeform 43"/>
              <p:cNvSpPr>
                <a:spLocks/>
              </p:cNvSpPr>
              <p:nvPr/>
            </p:nvSpPr>
            <p:spPr bwMode="auto">
              <a:xfrm flipH="1">
                <a:off x="3819" y="4093"/>
                <a:ext cx="247" cy="395"/>
              </a:xfrm>
              <a:custGeom>
                <a:avLst/>
                <a:gdLst>
                  <a:gd name="T0" fmla="*/ 247 w 247"/>
                  <a:gd name="T1" fmla="*/ 2 h 395"/>
                  <a:gd name="T2" fmla="*/ 60 w 247"/>
                  <a:gd name="T3" fmla="*/ 65 h 395"/>
                  <a:gd name="T4" fmla="*/ 0 w 247"/>
                  <a:gd name="T5" fmla="*/ 395 h 395"/>
                  <a:gd name="T6" fmla="*/ 0 60000 65536"/>
                  <a:gd name="T7" fmla="*/ 0 60000 65536"/>
                  <a:gd name="T8" fmla="*/ 0 60000 65536"/>
                  <a:gd name="T9" fmla="*/ 0 w 247"/>
                  <a:gd name="T10" fmla="*/ 0 h 395"/>
                  <a:gd name="T11" fmla="*/ 247 w 247"/>
                  <a:gd name="T12" fmla="*/ 395 h 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7" h="395">
                    <a:moveTo>
                      <a:pt x="247" y="2"/>
                    </a:moveTo>
                    <a:cubicBezTo>
                      <a:pt x="216" y="12"/>
                      <a:pt x="101" y="0"/>
                      <a:pt x="60" y="65"/>
                    </a:cubicBezTo>
                    <a:cubicBezTo>
                      <a:pt x="19" y="130"/>
                      <a:pt x="12" y="326"/>
                      <a:pt x="0" y="3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6" name="Freeform 44"/>
              <p:cNvSpPr>
                <a:spLocks/>
              </p:cNvSpPr>
              <p:nvPr/>
            </p:nvSpPr>
            <p:spPr bwMode="auto">
              <a:xfrm flipH="1">
                <a:off x="3635" y="4152"/>
                <a:ext cx="128" cy="495"/>
              </a:xfrm>
              <a:custGeom>
                <a:avLst/>
                <a:gdLst>
                  <a:gd name="T0" fmla="*/ 0 w 128"/>
                  <a:gd name="T1" fmla="*/ 0 h 495"/>
                  <a:gd name="T2" fmla="*/ 111 w 128"/>
                  <a:gd name="T3" fmla="*/ 96 h 495"/>
                  <a:gd name="T4" fmla="*/ 103 w 128"/>
                  <a:gd name="T5" fmla="*/ 495 h 495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95"/>
                  <a:gd name="T11" fmla="*/ 128 w 128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95">
                    <a:moveTo>
                      <a:pt x="0" y="0"/>
                    </a:moveTo>
                    <a:cubicBezTo>
                      <a:pt x="18" y="16"/>
                      <a:pt x="94" y="14"/>
                      <a:pt x="111" y="96"/>
                    </a:cubicBezTo>
                    <a:cubicBezTo>
                      <a:pt x="128" y="178"/>
                      <a:pt x="105" y="412"/>
                      <a:pt x="103" y="4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7" name="Freeform 45"/>
              <p:cNvSpPr>
                <a:spLocks/>
              </p:cNvSpPr>
              <p:nvPr/>
            </p:nvSpPr>
            <p:spPr bwMode="auto">
              <a:xfrm flipH="1">
                <a:off x="3612" y="4101"/>
                <a:ext cx="154" cy="498"/>
              </a:xfrm>
              <a:custGeom>
                <a:avLst/>
                <a:gdLst>
                  <a:gd name="T0" fmla="*/ 0 w 154"/>
                  <a:gd name="T1" fmla="*/ 30 h 498"/>
                  <a:gd name="T2" fmla="*/ 117 w 154"/>
                  <a:gd name="T3" fmla="*/ 78 h 498"/>
                  <a:gd name="T4" fmla="*/ 154 w 154"/>
                  <a:gd name="T5" fmla="*/ 498 h 498"/>
                  <a:gd name="T6" fmla="*/ 0 60000 65536"/>
                  <a:gd name="T7" fmla="*/ 0 60000 65536"/>
                  <a:gd name="T8" fmla="*/ 0 60000 65536"/>
                  <a:gd name="T9" fmla="*/ 0 w 154"/>
                  <a:gd name="T10" fmla="*/ 0 h 498"/>
                  <a:gd name="T11" fmla="*/ 154 w 154"/>
                  <a:gd name="T12" fmla="*/ 498 h 4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" h="498">
                    <a:moveTo>
                      <a:pt x="0" y="30"/>
                    </a:moveTo>
                    <a:cubicBezTo>
                      <a:pt x="20" y="38"/>
                      <a:pt x="91" y="0"/>
                      <a:pt x="117" y="78"/>
                    </a:cubicBezTo>
                    <a:cubicBezTo>
                      <a:pt x="143" y="156"/>
                      <a:pt x="146" y="411"/>
                      <a:pt x="154" y="49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8" name="Freeform 46"/>
              <p:cNvSpPr>
                <a:spLocks/>
              </p:cNvSpPr>
              <p:nvPr/>
            </p:nvSpPr>
            <p:spPr bwMode="auto">
              <a:xfrm flipH="1">
                <a:off x="3516" y="4052"/>
                <a:ext cx="262" cy="448"/>
              </a:xfrm>
              <a:custGeom>
                <a:avLst/>
                <a:gdLst>
                  <a:gd name="T0" fmla="*/ 0 w 262"/>
                  <a:gd name="T1" fmla="*/ 64 h 448"/>
                  <a:gd name="T2" fmla="*/ 156 w 262"/>
                  <a:gd name="T3" fmla="*/ 64 h 448"/>
                  <a:gd name="T4" fmla="*/ 262 w 262"/>
                  <a:gd name="T5" fmla="*/ 448 h 448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448"/>
                  <a:gd name="T11" fmla="*/ 262 w 262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448">
                    <a:moveTo>
                      <a:pt x="0" y="64"/>
                    </a:moveTo>
                    <a:cubicBezTo>
                      <a:pt x="26" y="64"/>
                      <a:pt x="112" y="0"/>
                      <a:pt x="156" y="64"/>
                    </a:cubicBezTo>
                    <a:cubicBezTo>
                      <a:pt x="200" y="128"/>
                      <a:pt x="240" y="368"/>
                      <a:pt x="262" y="4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9" name="Freeform 47"/>
              <p:cNvSpPr>
                <a:spLocks/>
              </p:cNvSpPr>
              <p:nvPr/>
            </p:nvSpPr>
            <p:spPr bwMode="auto">
              <a:xfrm flipH="1">
                <a:off x="3564" y="4074"/>
                <a:ext cx="232" cy="468"/>
              </a:xfrm>
              <a:custGeom>
                <a:avLst/>
                <a:gdLst>
                  <a:gd name="T0" fmla="*/ 0 w 232"/>
                  <a:gd name="T1" fmla="*/ 18 h 468"/>
                  <a:gd name="T2" fmla="*/ 165 w 232"/>
                  <a:gd name="T3" fmla="*/ 75 h 468"/>
                  <a:gd name="T4" fmla="*/ 232 w 232"/>
                  <a:gd name="T5" fmla="*/ 468 h 468"/>
                  <a:gd name="T6" fmla="*/ 0 60000 65536"/>
                  <a:gd name="T7" fmla="*/ 0 60000 65536"/>
                  <a:gd name="T8" fmla="*/ 0 60000 65536"/>
                  <a:gd name="T9" fmla="*/ 0 w 232"/>
                  <a:gd name="T10" fmla="*/ 0 h 468"/>
                  <a:gd name="T11" fmla="*/ 232 w 232"/>
                  <a:gd name="T12" fmla="*/ 468 h 4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" h="468">
                    <a:moveTo>
                      <a:pt x="0" y="18"/>
                    </a:moveTo>
                    <a:cubicBezTo>
                      <a:pt x="28" y="27"/>
                      <a:pt x="126" y="0"/>
                      <a:pt x="165" y="75"/>
                    </a:cubicBezTo>
                    <a:cubicBezTo>
                      <a:pt x="204" y="150"/>
                      <a:pt x="218" y="386"/>
                      <a:pt x="232" y="46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8659" name="AutoShape 51"/>
          <p:cNvSpPr>
            <a:spLocks/>
          </p:cNvSpPr>
          <p:nvPr/>
        </p:nvSpPr>
        <p:spPr bwMode="auto">
          <a:xfrm>
            <a:off x="3657600" y="1524000"/>
            <a:ext cx="4648200" cy="1219200"/>
          </a:xfrm>
          <a:prstGeom prst="borderCallout2">
            <a:avLst>
              <a:gd name="adj1" fmla="val 9375"/>
              <a:gd name="adj2" fmla="val -1639"/>
              <a:gd name="adj3" fmla="val 9375"/>
              <a:gd name="adj4" fmla="val -25477"/>
              <a:gd name="adj5" fmla="val 5861"/>
              <a:gd name="adj6" fmla="val -50306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Como en la naturaleza no se dispone fácilmente de energía eléctrica, el hombre ha ideado diversas formas para obtenerla.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Las llamadas convencionales son: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sp>
        <p:nvSpPr>
          <p:cNvPr id="68661" name="AutoShape 53"/>
          <p:cNvSpPr>
            <a:spLocks/>
          </p:cNvSpPr>
          <p:nvPr/>
        </p:nvSpPr>
        <p:spPr bwMode="auto">
          <a:xfrm>
            <a:off x="304800" y="3657600"/>
            <a:ext cx="1752600" cy="762000"/>
          </a:xfrm>
          <a:prstGeom prst="borderCallout3">
            <a:avLst>
              <a:gd name="adj1" fmla="val 15000"/>
              <a:gd name="adj2" fmla="val 104347"/>
              <a:gd name="adj3" fmla="val 15000"/>
              <a:gd name="adj4" fmla="val 105523"/>
              <a:gd name="adj5" fmla="val -105625"/>
              <a:gd name="adj6" fmla="val 105523"/>
              <a:gd name="adj7" fmla="val -226250"/>
              <a:gd name="adj8" fmla="val 53352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Central hidroeléctrica.</a:t>
            </a:r>
            <a:endParaRPr lang="es-ES" altLang="es-CL" sz="1800" smtClean="0">
              <a:cs typeface="Arial" panose="020B0604020202020204" pitchFamily="34" charset="0"/>
            </a:endParaRPr>
          </a:p>
        </p:txBody>
      </p:sp>
      <p:sp>
        <p:nvSpPr>
          <p:cNvPr id="68664" name="Freeform 56"/>
          <p:cNvSpPr>
            <a:spLocks/>
          </p:cNvSpPr>
          <p:nvPr/>
        </p:nvSpPr>
        <p:spPr bwMode="auto">
          <a:xfrm>
            <a:off x="1295400" y="1905000"/>
            <a:ext cx="1885950" cy="2152650"/>
          </a:xfrm>
          <a:custGeom>
            <a:avLst/>
            <a:gdLst>
              <a:gd name="T0" fmla="*/ 2147483647 w 1188"/>
              <a:gd name="T1" fmla="*/ 2147483647 h 1356"/>
              <a:gd name="T2" fmla="*/ 1859875313 w 1188"/>
              <a:gd name="T3" fmla="*/ 2147483647 h 1356"/>
              <a:gd name="T4" fmla="*/ 1859875313 w 1188"/>
              <a:gd name="T5" fmla="*/ 831651563 h 1356"/>
              <a:gd name="T6" fmla="*/ 0 w 1188"/>
              <a:gd name="T7" fmla="*/ 0 h 13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8" h="1356">
                <a:moveTo>
                  <a:pt x="1188" y="1356"/>
                </a:moveTo>
                <a:lnTo>
                  <a:pt x="738" y="1356"/>
                </a:lnTo>
                <a:lnTo>
                  <a:pt x="738" y="330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670" name="Picture 62" descr="Satpura_thermal_power_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71" name="Picture 63" descr="Dukovany_Nuclear_Power_Statio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3528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73" name="Text Box 65"/>
          <p:cNvSpPr txBox="1">
            <a:spLocks noChangeArrowheads="1"/>
          </p:cNvSpPr>
          <p:nvPr/>
        </p:nvSpPr>
        <p:spPr bwMode="auto">
          <a:xfrm>
            <a:off x="3200400" y="3581400"/>
            <a:ext cx="2209800" cy="650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Central termoeléctrica.</a:t>
            </a:r>
            <a:endParaRPr lang="es-ES" altLang="es-CL" sz="1800" smtClean="0">
              <a:cs typeface="Arial" panose="020B0604020202020204" pitchFamily="34" charset="0"/>
            </a:endParaRPr>
          </a:p>
        </p:txBody>
      </p:sp>
      <p:sp>
        <p:nvSpPr>
          <p:cNvPr id="68674" name="Freeform 66"/>
          <p:cNvSpPr>
            <a:spLocks/>
          </p:cNvSpPr>
          <p:nvPr/>
        </p:nvSpPr>
        <p:spPr bwMode="auto">
          <a:xfrm>
            <a:off x="1312863" y="1812925"/>
            <a:ext cx="6183312" cy="1692275"/>
          </a:xfrm>
          <a:custGeom>
            <a:avLst/>
            <a:gdLst>
              <a:gd name="T0" fmla="*/ 2147483647 w 3895"/>
              <a:gd name="T1" fmla="*/ 2147483647 h 1066"/>
              <a:gd name="T2" fmla="*/ 2147483647 w 3895"/>
              <a:gd name="T3" fmla="*/ 1809472188 h 1066"/>
              <a:gd name="T4" fmla="*/ 2147483647 w 3895"/>
              <a:gd name="T5" fmla="*/ 1809472188 h 1066"/>
              <a:gd name="T6" fmla="*/ 2147483647 w 3895"/>
              <a:gd name="T7" fmla="*/ 236894688 h 1066"/>
              <a:gd name="T8" fmla="*/ 0 w 3895"/>
              <a:gd name="T9" fmla="*/ 0 h 1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95" h="1066">
                <a:moveTo>
                  <a:pt x="3895" y="1066"/>
                </a:moveTo>
                <a:lnTo>
                  <a:pt x="3895" y="718"/>
                </a:lnTo>
                <a:lnTo>
                  <a:pt x="1021" y="718"/>
                </a:lnTo>
                <a:lnTo>
                  <a:pt x="1016" y="94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75" name="Text Box 67"/>
          <p:cNvSpPr txBox="1">
            <a:spLocks noChangeArrowheads="1"/>
          </p:cNvSpPr>
          <p:nvPr/>
        </p:nvSpPr>
        <p:spPr bwMode="auto">
          <a:xfrm>
            <a:off x="6400800" y="3433763"/>
            <a:ext cx="22098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Central nuclear.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59" grpId="0" animBg="1"/>
      <p:bldP spid="68661" grpId="0" animBg="1"/>
      <p:bldP spid="68664" grpId="0" animBg="1"/>
      <p:bldP spid="68673" grpId="0" animBg="1"/>
      <p:bldP spid="68674" grpId="0" animBg="1"/>
      <p:bldP spid="686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altLang="es-CL" smtClean="0"/>
              <a:t>Y, también hay otras formas de obtenerla</a:t>
            </a:r>
            <a:endParaRPr lang="es-ES" altLang="es-CL" smtClean="0"/>
          </a:p>
        </p:txBody>
      </p:sp>
      <p:pic>
        <p:nvPicPr>
          <p:cNvPr id="70660" name="Picture 4" descr="512px-Giant_photovoltaic_ar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045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7200" y="57292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Central </a:t>
            </a:r>
            <a:r>
              <a:rPr lang="es-CL" altLang="es-CL" sz="1800" dirty="0" smtClean="0">
                <a:cs typeface="Arial" panose="020B0604020202020204" pitchFamily="34" charset="0"/>
              </a:rPr>
              <a:t>fotovoltaica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pic>
        <p:nvPicPr>
          <p:cNvPr id="70662" name="Picture 6" descr="Discos_parabolicos_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2514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276600" y="4495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Central solar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334000" y="32004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Central eólica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pic>
        <p:nvPicPr>
          <p:cNvPr id="70667" name="Picture 11" descr="512px-Peolioco2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3" grpId="0"/>
      <p:bldP spid="706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1" name="AutoShape 67"/>
          <p:cNvSpPr>
            <a:spLocks noChangeArrowheads="1"/>
          </p:cNvSpPr>
          <p:nvPr/>
        </p:nvSpPr>
        <p:spPr bwMode="auto">
          <a:xfrm>
            <a:off x="6934200" y="6254750"/>
            <a:ext cx="1676400" cy="8318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9FFCC"/>
              </a:gs>
              <a:gs pos="50000">
                <a:srgbClr val="47765E"/>
              </a:gs>
              <a:gs pos="100000">
                <a:srgbClr val="99FFCC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72754" name="Picture 50" descr="platill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0"/>
            <a:ext cx="2476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Un consejo oportuno</a:t>
            </a:r>
            <a:endParaRPr lang="es-ES" altLang="es-CL" smtClean="0"/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>
            <a:off x="228600" y="2743200"/>
            <a:ext cx="2057400" cy="762000"/>
          </a:xfrm>
          <a:custGeom>
            <a:avLst/>
            <a:gdLst>
              <a:gd name="T0" fmla="*/ 276538025 w 982"/>
              <a:gd name="T1" fmla="*/ 1020412776 h 201"/>
              <a:gd name="T2" fmla="*/ 0 w 982"/>
              <a:gd name="T3" fmla="*/ 2083941104 h 201"/>
              <a:gd name="T4" fmla="*/ 921794814 w 982"/>
              <a:gd name="T5" fmla="*/ 2147483647 h 201"/>
              <a:gd name="T6" fmla="*/ 1334406175 w 982"/>
              <a:gd name="T7" fmla="*/ 2147483647 h 201"/>
              <a:gd name="T8" fmla="*/ 2147483647 w 982"/>
              <a:gd name="T9" fmla="*/ 2147483647 h 201"/>
              <a:gd name="T10" fmla="*/ 2147483647 w 982"/>
              <a:gd name="T11" fmla="*/ 2147483647 h 201"/>
              <a:gd name="T12" fmla="*/ 2147483647 w 982"/>
              <a:gd name="T13" fmla="*/ 2147483647 h 201"/>
              <a:gd name="T14" fmla="*/ 2147483647 w 982"/>
              <a:gd name="T15" fmla="*/ 416787463 h 201"/>
              <a:gd name="T16" fmla="*/ 2071841607 w 982"/>
              <a:gd name="T17" fmla="*/ 273068955 h 201"/>
              <a:gd name="T18" fmla="*/ 596970742 w 982"/>
              <a:gd name="T19" fmla="*/ 129346657 h 201"/>
              <a:gd name="T20" fmla="*/ 460897407 w 982"/>
              <a:gd name="T21" fmla="*/ 273068955 h 201"/>
              <a:gd name="T22" fmla="*/ 184359382 w 982"/>
              <a:gd name="T23" fmla="*/ 1178506925 h 201"/>
              <a:gd name="T24" fmla="*/ 276538025 w 982"/>
              <a:gd name="T25" fmla="*/ 1020412776 h 2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82" h="201">
                <a:moveTo>
                  <a:pt x="63" y="71"/>
                </a:moveTo>
                <a:cubicBezTo>
                  <a:pt x="21" y="86"/>
                  <a:pt x="14" y="104"/>
                  <a:pt x="0" y="145"/>
                </a:cubicBezTo>
                <a:cubicBezTo>
                  <a:pt x="85" y="201"/>
                  <a:pt x="4" y="155"/>
                  <a:pt x="210" y="176"/>
                </a:cubicBezTo>
                <a:cubicBezTo>
                  <a:pt x="242" y="179"/>
                  <a:pt x="272" y="192"/>
                  <a:pt x="304" y="197"/>
                </a:cubicBezTo>
                <a:cubicBezTo>
                  <a:pt x="467" y="178"/>
                  <a:pt x="682" y="191"/>
                  <a:pt x="828" y="187"/>
                </a:cubicBezTo>
                <a:cubicBezTo>
                  <a:pt x="849" y="180"/>
                  <a:pt x="869" y="173"/>
                  <a:pt x="890" y="166"/>
                </a:cubicBezTo>
                <a:cubicBezTo>
                  <a:pt x="901" y="162"/>
                  <a:pt x="922" y="155"/>
                  <a:pt x="922" y="155"/>
                </a:cubicBezTo>
                <a:cubicBezTo>
                  <a:pt x="982" y="95"/>
                  <a:pt x="932" y="33"/>
                  <a:pt x="859" y="29"/>
                </a:cubicBezTo>
                <a:cubicBezTo>
                  <a:pt x="730" y="23"/>
                  <a:pt x="601" y="22"/>
                  <a:pt x="472" y="19"/>
                </a:cubicBezTo>
                <a:cubicBezTo>
                  <a:pt x="352" y="0"/>
                  <a:pt x="261" y="1"/>
                  <a:pt x="136" y="9"/>
                </a:cubicBezTo>
                <a:cubicBezTo>
                  <a:pt x="126" y="12"/>
                  <a:pt x="114" y="12"/>
                  <a:pt x="105" y="19"/>
                </a:cubicBezTo>
                <a:cubicBezTo>
                  <a:pt x="82" y="37"/>
                  <a:pt x="16" y="96"/>
                  <a:pt x="42" y="82"/>
                </a:cubicBezTo>
                <a:cubicBezTo>
                  <a:pt x="49" y="78"/>
                  <a:pt x="56" y="75"/>
                  <a:pt x="63" y="71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709" name="Group 4"/>
          <p:cNvGrpSpPr>
            <a:grpSpLocks/>
          </p:cNvGrpSpPr>
          <p:nvPr/>
        </p:nvGrpSpPr>
        <p:grpSpPr bwMode="auto">
          <a:xfrm flipH="1">
            <a:off x="762000" y="1524000"/>
            <a:ext cx="1095375" cy="1798638"/>
            <a:chOff x="5895" y="6467"/>
            <a:chExt cx="1725" cy="2833"/>
          </a:xfrm>
        </p:grpSpPr>
        <p:grpSp>
          <p:nvGrpSpPr>
            <p:cNvPr id="13336" name="Group 5"/>
            <p:cNvGrpSpPr>
              <a:grpSpLocks/>
            </p:cNvGrpSpPr>
            <p:nvPr/>
          </p:nvGrpSpPr>
          <p:grpSpPr bwMode="auto">
            <a:xfrm>
              <a:off x="5895" y="6885"/>
              <a:ext cx="1725" cy="2415"/>
              <a:chOff x="5895" y="6285"/>
              <a:chExt cx="2385" cy="3015"/>
            </a:xfrm>
          </p:grpSpPr>
          <p:sp>
            <p:nvSpPr>
              <p:cNvPr id="13372" name="Freeform 6"/>
              <p:cNvSpPr>
                <a:spLocks/>
              </p:cNvSpPr>
              <p:nvPr/>
            </p:nvSpPr>
            <p:spPr bwMode="auto">
              <a:xfrm>
                <a:off x="7005" y="6570"/>
                <a:ext cx="1275" cy="2730"/>
              </a:xfrm>
              <a:custGeom>
                <a:avLst/>
                <a:gdLst>
                  <a:gd name="T0" fmla="*/ 1230 w 1275"/>
                  <a:gd name="T1" fmla="*/ 0 h 2730"/>
                  <a:gd name="T2" fmla="*/ 1065 w 1275"/>
                  <a:gd name="T3" fmla="*/ 1455 h 2730"/>
                  <a:gd name="T4" fmla="*/ 1275 w 1275"/>
                  <a:gd name="T5" fmla="*/ 2580 h 2730"/>
                  <a:gd name="T6" fmla="*/ 1065 w 1275"/>
                  <a:gd name="T7" fmla="*/ 1425 h 2730"/>
                  <a:gd name="T8" fmla="*/ 90 w 1275"/>
                  <a:gd name="T9" fmla="*/ 1545 h 2730"/>
                  <a:gd name="T10" fmla="*/ 0 w 1275"/>
                  <a:gd name="T11" fmla="*/ 2730 h 27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5"/>
                  <a:gd name="T19" fmla="*/ 0 h 2730"/>
                  <a:gd name="T20" fmla="*/ 1275 w 1275"/>
                  <a:gd name="T21" fmla="*/ 2730 h 27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5" h="2730">
                    <a:moveTo>
                      <a:pt x="1230" y="0"/>
                    </a:moveTo>
                    <a:lnTo>
                      <a:pt x="1065" y="1455"/>
                    </a:lnTo>
                    <a:lnTo>
                      <a:pt x="1275" y="2580"/>
                    </a:lnTo>
                    <a:lnTo>
                      <a:pt x="1065" y="1425"/>
                    </a:lnTo>
                    <a:lnTo>
                      <a:pt x="90" y="1545"/>
                    </a:lnTo>
                    <a:lnTo>
                      <a:pt x="0" y="273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373" name="Group 7"/>
              <p:cNvGrpSpPr>
                <a:grpSpLocks/>
              </p:cNvGrpSpPr>
              <p:nvPr/>
            </p:nvGrpSpPr>
            <p:grpSpPr bwMode="auto">
              <a:xfrm>
                <a:off x="5895" y="6285"/>
                <a:ext cx="2325" cy="2400"/>
                <a:chOff x="5895" y="6285"/>
                <a:chExt cx="2325" cy="2400"/>
              </a:xfrm>
            </p:grpSpPr>
            <p:sp>
              <p:nvSpPr>
                <p:cNvPr id="13374" name="Freeform 8"/>
                <p:cNvSpPr>
                  <a:spLocks/>
                </p:cNvSpPr>
                <p:nvPr/>
              </p:nvSpPr>
              <p:spPr bwMode="auto">
                <a:xfrm>
                  <a:off x="5895" y="6285"/>
                  <a:ext cx="2325" cy="2400"/>
                </a:xfrm>
                <a:custGeom>
                  <a:avLst/>
                  <a:gdLst>
                    <a:gd name="T0" fmla="*/ 2325 w 2325"/>
                    <a:gd name="T1" fmla="*/ 300 h 2400"/>
                    <a:gd name="T2" fmla="*/ 1500 w 2325"/>
                    <a:gd name="T3" fmla="*/ 0 h 2400"/>
                    <a:gd name="T4" fmla="*/ 1155 w 2325"/>
                    <a:gd name="T5" fmla="*/ 1230 h 2400"/>
                    <a:gd name="T6" fmla="*/ 120 w 2325"/>
                    <a:gd name="T7" fmla="*/ 1350 h 2400"/>
                    <a:gd name="T8" fmla="*/ 0 w 2325"/>
                    <a:gd name="T9" fmla="*/ 2400 h 2400"/>
                    <a:gd name="T10" fmla="*/ 135 w 2325"/>
                    <a:gd name="T11" fmla="*/ 1335 h 2400"/>
                    <a:gd name="T12" fmla="*/ 1125 w 2325"/>
                    <a:gd name="T13" fmla="*/ 1185 h 2400"/>
                    <a:gd name="T14" fmla="*/ 1410 w 2325"/>
                    <a:gd name="T15" fmla="*/ 2250 h 24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25"/>
                    <a:gd name="T25" fmla="*/ 0 h 2400"/>
                    <a:gd name="T26" fmla="*/ 2325 w 2325"/>
                    <a:gd name="T27" fmla="*/ 2400 h 24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25" h="2400">
                      <a:moveTo>
                        <a:pt x="2325" y="300"/>
                      </a:moveTo>
                      <a:lnTo>
                        <a:pt x="1500" y="0"/>
                      </a:lnTo>
                      <a:lnTo>
                        <a:pt x="1155" y="1230"/>
                      </a:lnTo>
                      <a:lnTo>
                        <a:pt x="120" y="1350"/>
                      </a:lnTo>
                      <a:lnTo>
                        <a:pt x="0" y="2400"/>
                      </a:lnTo>
                      <a:lnTo>
                        <a:pt x="135" y="1335"/>
                      </a:lnTo>
                      <a:lnTo>
                        <a:pt x="1125" y="1185"/>
                      </a:lnTo>
                      <a:lnTo>
                        <a:pt x="1410" y="225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5" name="Freeform 9"/>
                <p:cNvSpPr>
                  <a:spLocks/>
                </p:cNvSpPr>
                <p:nvPr/>
              </p:nvSpPr>
              <p:spPr bwMode="auto">
                <a:xfrm>
                  <a:off x="5985" y="7470"/>
                  <a:ext cx="2070" cy="645"/>
                </a:xfrm>
                <a:custGeom>
                  <a:avLst/>
                  <a:gdLst>
                    <a:gd name="T0" fmla="*/ 2070 w 2070"/>
                    <a:gd name="T1" fmla="*/ 510 h 645"/>
                    <a:gd name="T2" fmla="*/ 1065 w 2070"/>
                    <a:gd name="T3" fmla="*/ 0 h 645"/>
                    <a:gd name="T4" fmla="*/ 0 w 2070"/>
                    <a:gd name="T5" fmla="*/ 150 h 645"/>
                    <a:gd name="T6" fmla="*/ 1110 w 2070"/>
                    <a:gd name="T7" fmla="*/ 645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70"/>
                    <a:gd name="T13" fmla="*/ 0 h 645"/>
                    <a:gd name="T14" fmla="*/ 2070 w 2070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70" h="645">
                      <a:moveTo>
                        <a:pt x="2070" y="510"/>
                      </a:moveTo>
                      <a:lnTo>
                        <a:pt x="1065" y="0"/>
                      </a:lnTo>
                      <a:lnTo>
                        <a:pt x="0" y="150"/>
                      </a:lnTo>
                      <a:lnTo>
                        <a:pt x="1110" y="645"/>
                      </a:lnTo>
                    </a:path>
                  </a:pathLst>
                </a:custGeom>
                <a:solidFill>
                  <a:srgbClr val="FFCC66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6" name="Freeform 10"/>
                <p:cNvSpPr>
                  <a:spLocks/>
                </p:cNvSpPr>
                <p:nvPr/>
              </p:nvSpPr>
              <p:spPr bwMode="auto">
                <a:xfrm>
                  <a:off x="7320" y="6300"/>
                  <a:ext cx="900" cy="585"/>
                </a:xfrm>
                <a:custGeom>
                  <a:avLst/>
                  <a:gdLst>
                    <a:gd name="T0" fmla="*/ 75 w 900"/>
                    <a:gd name="T1" fmla="*/ 0 h 585"/>
                    <a:gd name="T2" fmla="*/ 900 w 900"/>
                    <a:gd name="T3" fmla="*/ 285 h 585"/>
                    <a:gd name="T4" fmla="*/ 870 w 900"/>
                    <a:gd name="T5" fmla="*/ 585 h 585"/>
                    <a:gd name="T6" fmla="*/ 0 w 900"/>
                    <a:gd name="T7" fmla="*/ 255 h 585"/>
                    <a:gd name="T8" fmla="*/ 75 w 90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0"/>
                    <a:gd name="T16" fmla="*/ 0 h 585"/>
                    <a:gd name="T17" fmla="*/ 900 w 90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0" h="585">
                      <a:moveTo>
                        <a:pt x="75" y="0"/>
                      </a:moveTo>
                      <a:lnTo>
                        <a:pt x="900" y="285"/>
                      </a:lnTo>
                      <a:lnTo>
                        <a:pt x="870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7" name="Freeform 11"/>
                <p:cNvSpPr>
                  <a:spLocks/>
                </p:cNvSpPr>
                <p:nvPr/>
              </p:nvSpPr>
              <p:spPr bwMode="auto">
                <a:xfrm>
                  <a:off x="7215" y="6690"/>
                  <a:ext cx="960" cy="585"/>
                </a:xfrm>
                <a:custGeom>
                  <a:avLst/>
                  <a:gdLst>
                    <a:gd name="T0" fmla="*/ 75 w 960"/>
                    <a:gd name="T1" fmla="*/ 0 h 585"/>
                    <a:gd name="T2" fmla="*/ 960 w 960"/>
                    <a:gd name="T3" fmla="*/ 330 h 585"/>
                    <a:gd name="T4" fmla="*/ 915 w 960"/>
                    <a:gd name="T5" fmla="*/ 585 h 585"/>
                    <a:gd name="T6" fmla="*/ 0 w 960"/>
                    <a:gd name="T7" fmla="*/ 255 h 585"/>
                    <a:gd name="T8" fmla="*/ 75 w 96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585"/>
                    <a:gd name="T17" fmla="*/ 960 w 96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585">
                      <a:moveTo>
                        <a:pt x="75" y="0"/>
                      </a:moveTo>
                      <a:lnTo>
                        <a:pt x="960" y="330"/>
                      </a:lnTo>
                      <a:lnTo>
                        <a:pt x="915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8" name="Freeform 12"/>
                <p:cNvSpPr>
                  <a:spLocks/>
                </p:cNvSpPr>
                <p:nvPr/>
              </p:nvSpPr>
              <p:spPr bwMode="auto">
                <a:xfrm>
                  <a:off x="7095" y="7125"/>
                  <a:ext cx="1035" cy="705"/>
                </a:xfrm>
                <a:custGeom>
                  <a:avLst/>
                  <a:gdLst>
                    <a:gd name="T0" fmla="*/ 75 w 1035"/>
                    <a:gd name="T1" fmla="*/ 0 h 705"/>
                    <a:gd name="T2" fmla="*/ 1035 w 1035"/>
                    <a:gd name="T3" fmla="*/ 375 h 705"/>
                    <a:gd name="T4" fmla="*/ 975 w 1035"/>
                    <a:gd name="T5" fmla="*/ 705 h 705"/>
                    <a:gd name="T6" fmla="*/ 0 w 1035"/>
                    <a:gd name="T7" fmla="*/ 255 h 705"/>
                    <a:gd name="T8" fmla="*/ 75 w 1035"/>
                    <a:gd name="T9" fmla="*/ 0 h 7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705"/>
                    <a:gd name="T17" fmla="*/ 1035 w 1035"/>
                    <a:gd name="T18" fmla="*/ 705 h 7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705">
                      <a:moveTo>
                        <a:pt x="75" y="0"/>
                      </a:moveTo>
                      <a:lnTo>
                        <a:pt x="1035" y="375"/>
                      </a:lnTo>
                      <a:lnTo>
                        <a:pt x="975" y="70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337" name="Group 13"/>
            <p:cNvGrpSpPr>
              <a:grpSpLocks/>
            </p:cNvGrpSpPr>
            <p:nvPr/>
          </p:nvGrpSpPr>
          <p:grpSpPr bwMode="auto">
            <a:xfrm flipH="1">
              <a:off x="6036" y="6467"/>
              <a:ext cx="1340" cy="2528"/>
              <a:chOff x="3516" y="4052"/>
              <a:chExt cx="1340" cy="2528"/>
            </a:xfrm>
          </p:grpSpPr>
          <p:sp>
            <p:nvSpPr>
              <p:cNvPr id="13338" name="Freeform 14"/>
              <p:cNvSpPr>
                <a:spLocks noChangeAspect="1"/>
              </p:cNvSpPr>
              <p:nvPr/>
            </p:nvSpPr>
            <p:spPr bwMode="auto">
              <a:xfrm flipH="1">
                <a:off x="3555" y="4423"/>
                <a:ext cx="1301" cy="1452"/>
              </a:xfrm>
              <a:custGeom>
                <a:avLst/>
                <a:gdLst>
                  <a:gd name="T0" fmla="*/ 856 w 1301"/>
                  <a:gd name="T1" fmla="*/ 1427 h 1452"/>
                  <a:gd name="T2" fmla="*/ 1246 w 1301"/>
                  <a:gd name="T3" fmla="*/ 1277 h 1452"/>
                  <a:gd name="T4" fmla="*/ 1186 w 1301"/>
                  <a:gd name="T5" fmla="*/ 745 h 1452"/>
                  <a:gd name="T6" fmla="*/ 1134 w 1301"/>
                  <a:gd name="T7" fmla="*/ 122 h 1452"/>
                  <a:gd name="T8" fmla="*/ 1096 w 1301"/>
                  <a:gd name="T9" fmla="*/ 10 h 1452"/>
                  <a:gd name="T10" fmla="*/ 1014 w 1301"/>
                  <a:gd name="T11" fmla="*/ 167 h 1452"/>
                  <a:gd name="T12" fmla="*/ 759 w 1301"/>
                  <a:gd name="T13" fmla="*/ 745 h 1452"/>
                  <a:gd name="T14" fmla="*/ 309 w 1301"/>
                  <a:gd name="T15" fmla="*/ 880 h 1452"/>
                  <a:gd name="T16" fmla="*/ 91 w 1301"/>
                  <a:gd name="T17" fmla="*/ 1127 h 1452"/>
                  <a:gd name="T18" fmla="*/ 856 w 1301"/>
                  <a:gd name="T19" fmla="*/ 1427 h 14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1"/>
                  <a:gd name="T31" fmla="*/ 0 h 1452"/>
                  <a:gd name="T32" fmla="*/ 1301 w 1301"/>
                  <a:gd name="T33" fmla="*/ 1452 h 14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1" h="1452">
                    <a:moveTo>
                      <a:pt x="856" y="1427"/>
                    </a:moveTo>
                    <a:cubicBezTo>
                      <a:pt x="1048" y="1452"/>
                      <a:pt x="1191" y="1391"/>
                      <a:pt x="1246" y="1277"/>
                    </a:cubicBezTo>
                    <a:cubicBezTo>
                      <a:pt x="1301" y="1163"/>
                      <a:pt x="1205" y="937"/>
                      <a:pt x="1186" y="745"/>
                    </a:cubicBezTo>
                    <a:cubicBezTo>
                      <a:pt x="1167" y="553"/>
                      <a:pt x="1149" y="244"/>
                      <a:pt x="1134" y="122"/>
                    </a:cubicBezTo>
                    <a:cubicBezTo>
                      <a:pt x="1119" y="0"/>
                      <a:pt x="1116" y="2"/>
                      <a:pt x="1096" y="10"/>
                    </a:cubicBezTo>
                    <a:cubicBezTo>
                      <a:pt x="1076" y="18"/>
                      <a:pt x="1070" y="45"/>
                      <a:pt x="1014" y="167"/>
                    </a:cubicBezTo>
                    <a:cubicBezTo>
                      <a:pt x="958" y="289"/>
                      <a:pt x="876" y="626"/>
                      <a:pt x="759" y="745"/>
                    </a:cubicBezTo>
                    <a:cubicBezTo>
                      <a:pt x="642" y="864"/>
                      <a:pt x="420" y="816"/>
                      <a:pt x="309" y="880"/>
                    </a:cubicBezTo>
                    <a:cubicBezTo>
                      <a:pt x="198" y="944"/>
                      <a:pt x="0" y="1036"/>
                      <a:pt x="91" y="1127"/>
                    </a:cubicBezTo>
                    <a:cubicBezTo>
                      <a:pt x="182" y="1218"/>
                      <a:pt x="664" y="1402"/>
                      <a:pt x="856" y="1427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9" name="Freeform 15"/>
              <p:cNvSpPr>
                <a:spLocks noChangeAspect="1"/>
              </p:cNvSpPr>
              <p:nvPr/>
            </p:nvSpPr>
            <p:spPr bwMode="auto">
              <a:xfrm flipH="1">
                <a:off x="4225" y="5738"/>
                <a:ext cx="172" cy="709"/>
              </a:xfrm>
              <a:custGeom>
                <a:avLst/>
                <a:gdLst>
                  <a:gd name="T0" fmla="*/ 172 w 172"/>
                  <a:gd name="T1" fmla="*/ 0 h 709"/>
                  <a:gd name="T2" fmla="*/ 0 w 172"/>
                  <a:gd name="T3" fmla="*/ 262 h 709"/>
                  <a:gd name="T4" fmla="*/ 170 w 172"/>
                  <a:gd name="T5" fmla="*/ 709 h 709"/>
                  <a:gd name="T6" fmla="*/ 0 60000 65536"/>
                  <a:gd name="T7" fmla="*/ 0 60000 65536"/>
                  <a:gd name="T8" fmla="*/ 0 60000 65536"/>
                  <a:gd name="T9" fmla="*/ 0 w 172"/>
                  <a:gd name="T10" fmla="*/ 0 h 709"/>
                  <a:gd name="T11" fmla="*/ 172 w 172"/>
                  <a:gd name="T12" fmla="*/ 709 h 7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2" h="709">
                    <a:moveTo>
                      <a:pt x="172" y="0"/>
                    </a:moveTo>
                    <a:cubicBezTo>
                      <a:pt x="143" y="44"/>
                      <a:pt x="0" y="144"/>
                      <a:pt x="0" y="262"/>
                    </a:cubicBezTo>
                    <a:cubicBezTo>
                      <a:pt x="0" y="380"/>
                      <a:pt x="135" y="616"/>
                      <a:pt x="170" y="709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0" name="Freeform 16"/>
              <p:cNvSpPr>
                <a:spLocks noChangeAspect="1"/>
              </p:cNvSpPr>
              <p:nvPr/>
            </p:nvSpPr>
            <p:spPr bwMode="auto">
              <a:xfrm flipH="1">
                <a:off x="4480" y="5678"/>
                <a:ext cx="274" cy="693"/>
              </a:xfrm>
              <a:custGeom>
                <a:avLst/>
                <a:gdLst>
                  <a:gd name="T0" fmla="*/ 274 w 274"/>
                  <a:gd name="T1" fmla="*/ 0 h 693"/>
                  <a:gd name="T2" fmla="*/ 19 w 274"/>
                  <a:gd name="T3" fmla="*/ 247 h 693"/>
                  <a:gd name="T4" fmla="*/ 161 w 274"/>
                  <a:gd name="T5" fmla="*/ 693 h 693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693"/>
                  <a:gd name="T11" fmla="*/ 274 w 274"/>
                  <a:gd name="T12" fmla="*/ 693 h 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693">
                    <a:moveTo>
                      <a:pt x="274" y="0"/>
                    </a:moveTo>
                    <a:cubicBezTo>
                      <a:pt x="232" y="41"/>
                      <a:pt x="38" y="132"/>
                      <a:pt x="19" y="247"/>
                    </a:cubicBezTo>
                    <a:cubicBezTo>
                      <a:pt x="0" y="362"/>
                      <a:pt x="132" y="600"/>
                      <a:pt x="161" y="693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1" name="Freeform 17"/>
              <p:cNvSpPr>
                <a:spLocks noChangeAspect="1"/>
              </p:cNvSpPr>
              <p:nvPr/>
            </p:nvSpPr>
            <p:spPr bwMode="auto">
              <a:xfrm rot="-4200000">
                <a:off x="4173" y="6373"/>
                <a:ext cx="194" cy="219"/>
              </a:xfrm>
              <a:custGeom>
                <a:avLst/>
                <a:gdLst>
                  <a:gd name="T0" fmla="*/ 17 w 270"/>
                  <a:gd name="T1" fmla="*/ 3 h 305"/>
                  <a:gd name="T2" fmla="*/ 8 w 270"/>
                  <a:gd name="T3" fmla="*/ 15 h 305"/>
                  <a:gd name="T4" fmla="*/ 6 w 270"/>
                  <a:gd name="T5" fmla="*/ 21 h 305"/>
                  <a:gd name="T6" fmla="*/ 0 w 270"/>
                  <a:gd name="T7" fmla="*/ 25 h 305"/>
                  <a:gd name="T8" fmla="*/ 21 w 270"/>
                  <a:gd name="T9" fmla="*/ 42 h 305"/>
                  <a:gd name="T10" fmla="*/ 37 w 270"/>
                  <a:gd name="T11" fmla="*/ 7 h 305"/>
                  <a:gd name="T12" fmla="*/ 31 w 270"/>
                  <a:gd name="T13" fmla="*/ 3 h 305"/>
                  <a:gd name="T14" fmla="*/ 17 w 270"/>
                  <a:gd name="T15" fmla="*/ 3 h 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305"/>
                  <a:gd name="T26" fmla="*/ 270 w 270"/>
                  <a:gd name="T27" fmla="*/ 305 h 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305">
                    <a:moveTo>
                      <a:pt x="120" y="20"/>
                    </a:moveTo>
                    <a:cubicBezTo>
                      <a:pt x="100" y="50"/>
                      <a:pt x="80" y="80"/>
                      <a:pt x="60" y="110"/>
                    </a:cubicBezTo>
                    <a:cubicBezTo>
                      <a:pt x="51" y="123"/>
                      <a:pt x="55" y="143"/>
                      <a:pt x="45" y="155"/>
                    </a:cubicBezTo>
                    <a:cubicBezTo>
                      <a:pt x="34" y="169"/>
                      <a:pt x="15" y="175"/>
                      <a:pt x="0" y="185"/>
                    </a:cubicBezTo>
                    <a:cubicBezTo>
                      <a:pt x="26" y="264"/>
                      <a:pt x="79" y="281"/>
                      <a:pt x="150" y="305"/>
                    </a:cubicBezTo>
                    <a:cubicBezTo>
                      <a:pt x="226" y="229"/>
                      <a:pt x="250" y="152"/>
                      <a:pt x="270" y="50"/>
                    </a:cubicBezTo>
                    <a:cubicBezTo>
                      <a:pt x="255" y="40"/>
                      <a:pt x="243" y="22"/>
                      <a:pt x="225" y="20"/>
                    </a:cubicBezTo>
                    <a:cubicBezTo>
                      <a:pt x="65" y="0"/>
                      <a:pt x="205" y="63"/>
                      <a:pt x="1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2" name="Freeform 18"/>
              <p:cNvSpPr>
                <a:spLocks noChangeAspect="1"/>
              </p:cNvSpPr>
              <p:nvPr/>
            </p:nvSpPr>
            <p:spPr bwMode="auto">
              <a:xfrm>
                <a:off x="4509" y="6308"/>
                <a:ext cx="283" cy="181"/>
              </a:xfrm>
              <a:custGeom>
                <a:avLst/>
                <a:gdLst>
                  <a:gd name="T0" fmla="*/ 11 w 395"/>
                  <a:gd name="T1" fmla="*/ 5 h 252"/>
                  <a:gd name="T2" fmla="*/ 8 w 395"/>
                  <a:gd name="T3" fmla="*/ 28 h 252"/>
                  <a:gd name="T4" fmla="*/ 27 w 395"/>
                  <a:gd name="T5" fmla="*/ 29 h 252"/>
                  <a:gd name="T6" fmla="*/ 52 w 395"/>
                  <a:gd name="T7" fmla="*/ 24 h 252"/>
                  <a:gd name="T8" fmla="*/ 50 w 395"/>
                  <a:gd name="T9" fmla="*/ 9 h 252"/>
                  <a:gd name="T10" fmla="*/ 22 w 395"/>
                  <a:gd name="T11" fmla="*/ 1 h 252"/>
                  <a:gd name="T12" fmla="*/ 11 w 395"/>
                  <a:gd name="T13" fmla="*/ 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252"/>
                  <a:gd name="T23" fmla="*/ 395 w 395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252">
                    <a:moveTo>
                      <a:pt x="88" y="37"/>
                    </a:moveTo>
                    <a:cubicBezTo>
                      <a:pt x="69" y="66"/>
                      <a:pt x="0" y="167"/>
                      <a:pt x="58" y="202"/>
                    </a:cubicBezTo>
                    <a:cubicBezTo>
                      <a:pt x="97" y="225"/>
                      <a:pt x="148" y="212"/>
                      <a:pt x="193" y="217"/>
                    </a:cubicBezTo>
                    <a:cubicBezTo>
                      <a:pt x="279" y="246"/>
                      <a:pt x="335" y="252"/>
                      <a:pt x="388" y="172"/>
                    </a:cubicBezTo>
                    <a:cubicBezTo>
                      <a:pt x="383" y="137"/>
                      <a:pt x="395" y="95"/>
                      <a:pt x="373" y="67"/>
                    </a:cubicBezTo>
                    <a:cubicBezTo>
                      <a:pt x="358" y="48"/>
                      <a:pt x="190" y="16"/>
                      <a:pt x="163" y="7"/>
                    </a:cubicBezTo>
                    <a:cubicBezTo>
                      <a:pt x="66" y="23"/>
                      <a:pt x="51" y="0"/>
                      <a:pt x="88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3" name="Freeform 19"/>
              <p:cNvSpPr>
                <a:spLocks noChangeAspect="1"/>
              </p:cNvSpPr>
              <p:nvPr/>
            </p:nvSpPr>
            <p:spPr bwMode="auto">
              <a:xfrm flipH="1">
                <a:off x="3558" y="4658"/>
                <a:ext cx="412" cy="765"/>
              </a:xfrm>
              <a:custGeom>
                <a:avLst/>
                <a:gdLst>
                  <a:gd name="T0" fmla="*/ 0 w 412"/>
                  <a:gd name="T1" fmla="*/ 765 h 765"/>
                  <a:gd name="T2" fmla="*/ 368 w 412"/>
                  <a:gd name="T3" fmla="*/ 465 h 765"/>
                  <a:gd name="T4" fmla="*/ 263 w 412"/>
                  <a:gd name="T5" fmla="*/ 0 h 765"/>
                  <a:gd name="T6" fmla="*/ 0 60000 65536"/>
                  <a:gd name="T7" fmla="*/ 0 60000 65536"/>
                  <a:gd name="T8" fmla="*/ 0 60000 65536"/>
                  <a:gd name="T9" fmla="*/ 0 w 412"/>
                  <a:gd name="T10" fmla="*/ 0 h 765"/>
                  <a:gd name="T11" fmla="*/ 412 w 412"/>
                  <a:gd name="T12" fmla="*/ 765 h 7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2" h="765">
                    <a:moveTo>
                      <a:pt x="0" y="765"/>
                    </a:moveTo>
                    <a:cubicBezTo>
                      <a:pt x="61" y="715"/>
                      <a:pt x="324" y="592"/>
                      <a:pt x="368" y="465"/>
                    </a:cubicBezTo>
                    <a:cubicBezTo>
                      <a:pt x="412" y="338"/>
                      <a:pt x="285" y="97"/>
                      <a:pt x="263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4" name="Freeform 20"/>
              <p:cNvSpPr>
                <a:spLocks noChangeAspect="1"/>
              </p:cNvSpPr>
              <p:nvPr/>
            </p:nvSpPr>
            <p:spPr bwMode="auto">
              <a:xfrm flipH="1">
                <a:off x="3872" y="4673"/>
                <a:ext cx="638" cy="460"/>
              </a:xfrm>
              <a:custGeom>
                <a:avLst/>
                <a:gdLst>
                  <a:gd name="T0" fmla="*/ 638 w 638"/>
                  <a:gd name="T1" fmla="*/ 0 h 460"/>
                  <a:gd name="T2" fmla="*/ 353 w 638"/>
                  <a:gd name="T3" fmla="*/ 390 h 460"/>
                  <a:gd name="T4" fmla="*/ 0 w 638"/>
                  <a:gd name="T5" fmla="*/ 420 h 460"/>
                  <a:gd name="T6" fmla="*/ 0 60000 65536"/>
                  <a:gd name="T7" fmla="*/ 0 60000 65536"/>
                  <a:gd name="T8" fmla="*/ 0 60000 65536"/>
                  <a:gd name="T9" fmla="*/ 0 w 638"/>
                  <a:gd name="T10" fmla="*/ 0 h 460"/>
                  <a:gd name="T11" fmla="*/ 638 w 638"/>
                  <a:gd name="T12" fmla="*/ 460 h 4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8" h="460">
                    <a:moveTo>
                      <a:pt x="638" y="0"/>
                    </a:moveTo>
                    <a:cubicBezTo>
                      <a:pt x="592" y="65"/>
                      <a:pt x="459" y="320"/>
                      <a:pt x="353" y="390"/>
                    </a:cubicBezTo>
                    <a:cubicBezTo>
                      <a:pt x="247" y="460"/>
                      <a:pt x="74" y="414"/>
                      <a:pt x="0" y="42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5" name="Freeform 21"/>
              <p:cNvSpPr>
                <a:spLocks noChangeAspect="1"/>
              </p:cNvSpPr>
              <p:nvPr/>
            </p:nvSpPr>
            <p:spPr bwMode="auto">
              <a:xfrm rot="-5400000">
                <a:off x="4438" y="5027"/>
                <a:ext cx="186" cy="162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4 h 226"/>
                  <a:gd name="T6" fmla="*/ 20 w 259"/>
                  <a:gd name="T7" fmla="*/ 30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6" name="Freeform 22"/>
              <p:cNvSpPr>
                <a:spLocks noChangeAspect="1"/>
              </p:cNvSpPr>
              <p:nvPr/>
            </p:nvSpPr>
            <p:spPr bwMode="auto">
              <a:xfrm rot="5400000">
                <a:off x="3884" y="5321"/>
                <a:ext cx="186" cy="163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5 h 226"/>
                  <a:gd name="T6" fmla="*/ 20 w 259"/>
                  <a:gd name="T7" fmla="*/ 32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7" name="Freeform 23"/>
              <p:cNvSpPr>
                <a:spLocks noChangeAspect="1"/>
              </p:cNvSpPr>
              <p:nvPr/>
            </p:nvSpPr>
            <p:spPr bwMode="auto">
              <a:xfrm>
                <a:off x="4335" y="4934"/>
                <a:ext cx="71" cy="64"/>
              </a:xfrm>
              <a:custGeom>
                <a:avLst/>
                <a:gdLst>
                  <a:gd name="T0" fmla="*/ 0 w 99"/>
                  <a:gd name="T1" fmla="*/ 0 h 90"/>
                  <a:gd name="T2" fmla="*/ 8 w 99"/>
                  <a:gd name="T3" fmla="*/ 2 h 90"/>
                  <a:gd name="T4" fmla="*/ 12 w 99"/>
                  <a:gd name="T5" fmla="*/ 5 h 90"/>
                  <a:gd name="T6" fmla="*/ 14 w 99"/>
                  <a:gd name="T7" fmla="*/ 11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90"/>
                  <a:gd name="T14" fmla="*/ 99 w 99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90">
                    <a:moveTo>
                      <a:pt x="0" y="0"/>
                    </a:moveTo>
                    <a:lnTo>
                      <a:pt x="57" y="18"/>
                    </a:lnTo>
                    <a:lnTo>
                      <a:pt x="90" y="39"/>
                    </a:lnTo>
                    <a:lnTo>
                      <a:pt x="99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8" name="Oval 24"/>
              <p:cNvSpPr>
                <a:spLocks noChangeAspect="1" noChangeArrowheads="1"/>
              </p:cNvSpPr>
              <p:nvPr/>
            </p:nvSpPr>
            <p:spPr bwMode="auto">
              <a:xfrm>
                <a:off x="3701" y="5683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49" name="Oval 25"/>
              <p:cNvSpPr>
                <a:spLocks noChangeAspect="1" noChangeArrowheads="1"/>
              </p:cNvSpPr>
              <p:nvPr/>
            </p:nvSpPr>
            <p:spPr bwMode="auto">
              <a:xfrm>
                <a:off x="3687" y="5446"/>
                <a:ext cx="10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50" name="Oval 26"/>
              <p:cNvSpPr>
                <a:spLocks noChangeAspect="1" noChangeArrowheads="1"/>
              </p:cNvSpPr>
              <p:nvPr/>
            </p:nvSpPr>
            <p:spPr bwMode="auto">
              <a:xfrm>
                <a:off x="4083" y="5414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51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4071" y="5636"/>
                <a:ext cx="103" cy="10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52" name="Oval 28"/>
              <p:cNvSpPr>
                <a:spLocks noChangeAspect="1" noChangeArrowheads="1"/>
              </p:cNvSpPr>
              <p:nvPr/>
            </p:nvSpPr>
            <p:spPr bwMode="auto">
              <a:xfrm>
                <a:off x="4337" y="5554"/>
                <a:ext cx="103" cy="10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53" name="Oval 29"/>
              <p:cNvSpPr>
                <a:spLocks noChangeAspect="1" noChangeArrowheads="1"/>
              </p:cNvSpPr>
              <p:nvPr/>
            </p:nvSpPr>
            <p:spPr bwMode="auto">
              <a:xfrm>
                <a:off x="4587" y="5430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54" name="Oval 30"/>
              <p:cNvSpPr>
                <a:spLocks noChangeAspect="1" noChangeArrowheads="1"/>
              </p:cNvSpPr>
              <p:nvPr/>
            </p:nvSpPr>
            <p:spPr bwMode="auto">
              <a:xfrm>
                <a:off x="4346" y="5271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55" name="Oval 31"/>
              <p:cNvSpPr>
                <a:spLocks noChangeAspect="1" noChangeArrowheads="1"/>
              </p:cNvSpPr>
              <p:nvPr/>
            </p:nvSpPr>
            <p:spPr bwMode="auto">
              <a:xfrm rot="-435191">
                <a:off x="3623" y="4078"/>
                <a:ext cx="348" cy="4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3356" name="Group 32"/>
              <p:cNvGrpSpPr>
                <a:grpSpLocks noChangeAspect="1"/>
              </p:cNvGrpSpPr>
              <p:nvPr/>
            </p:nvGrpSpPr>
            <p:grpSpPr bwMode="auto">
              <a:xfrm flipH="1" flipV="1">
                <a:off x="3706" y="4229"/>
                <a:ext cx="81" cy="106"/>
                <a:chOff x="4440" y="3225"/>
                <a:chExt cx="113" cy="147"/>
              </a:xfrm>
            </p:grpSpPr>
            <p:sp>
              <p:nvSpPr>
                <p:cNvPr id="1337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357" name="Group 35"/>
              <p:cNvGrpSpPr>
                <a:grpSpLocks noChangeAspect="1"/>
              </p:cNvGrpSpPr>
              <p:nvPr/>
            </p:nvGrpSpPr>
            <p:grpSpPr bwMode="auto">
              <a:xfrm flipH="1" flipV="1">
                <a:off x="3855" y="4218"/>
                <a:ext cx="81" cy="106"/>
                <a:chOff x="4440" y="3225"/>
                <a:chExt cx="113" cy="147"/>
              </a:xfrm>
            </p:grpSpPr>
            <p:sp>
              <p:nvSpPr>
                <p:cNvPr id="13368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6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58" name="Freeform 38"/>
              <p:cNvSpPr>
                <a:spLocks noChangeAspect="1"/>
              </p:cNvSpPr>
              <p:nvPr/>
            </p:nvSpPr>
            <p:spPr bwMode="auto">
              <a:xfrm flipH="1">
                <a:off x="3819" y="4296"/>
                <a:ext cx="50" cy="97"/>
              </a:xfrm>
              <a:custGeom>
                <a:avLst/>
                <a:gdLst>
                  <a:gd name="T0" fmla="*/ 10 w 69"/>
                  <a:gd name="T1" fmla="*/ 0 h 136"/>
                  <a:gd name="T2" fmla="*/ 1 w 69"/>
                  <a:gd name="T3" fmla="*/ 15 h 136"/>
                  <a:gd name="T4" fmla="*/ 7 w 69"/>
                  <a:gd name="T5" fmla="*/ 17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0"/>
                    </a:moveTo>
                    <a:cubicBezTo>
                      <a:pt x="58" y="19"/>
                      <a:pt x="6" y="92"/>
                      <a:pt x="3" y="114"/>
                    </a:cubicBezTo>
                    <a:cubicBezTo>
                      <a:pt x="0" y="136"/>
                      <a:pt x="44" y="128"/>
                      <a:pt x="54" y="132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9" name="Freeform 39"/>
              <p:cNvSpPr>
                <a:spLocks noChangeAspect="1"/>
              </p:cNvSpPr>
              <p:nvPr/>
            </p:nvSpPr>
            <p:spPr bwMode="auto">
              <a:xfrm flipH="1">
                <a:off x="3703" y="4398"/>
                <a:ext cx="202" cy="79"/>
              </a:xfrm>
              <a:custGeom>
                <a:avLst/>
                <a:gdLst>
                  <a:gd name="T0" fmla="*/ 202 w 202"/>
                  <a:gd name="T1" fmla="*/ 6 h 79"/>
                  <a:gd name="T2" fmla="*/ 88 w 202"/>
                  <a:gd name="T3" fmla="*/ 39 h 79"/>
                  <a:gd name="T4" fmla="*/ 1 w 202"/>
                  <a:gd name="T5" fmla="*/ 12 h 79"/>
                  <a:gd name="T6" fmla="*/ 94 w 202"/>
                  <a:gd name="T7" fmla="*/ 78 h 79"/>
                  <a:gd name="T8" fmla="*/ 202 w 202"/>
                  <a:gd name="T9" fmla="*/ 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79"/>
                  <a:gd name="T17" fmla="*/ 202 w 20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79">
                    <a:moveTo>
                      <a:pt x="202" y="6"/>
                    </a:moveTo>
                    <a:cubicBezTo>
                      <a:pt x="201" y="0"/>
                      <a:pt x="121" y="38"/>
                      <a:pt x="88" y="39"/>
                    </a:cubicBezTo>
                    <a:cubicBezTo>
                      <a:pt x="55" y="40"/>
                      <a:pt x="0" y="6"/>
                      <a:pt x="1" y="12"/>
                    </a:cubicBezTo>
                    <a:cubicBezTo>
                      <a:pt x="2" y="18"/>
                      <a:pt x="61" y="79"/>
                      <a:pt x="94" y="78"/>
                    </a:cubicBezTo>
                    <a:cubicBezTo>
                      <a:pt x="127" y="77"/>
                      <a:pt x="199" y="14"/>
                      <a:pt x="202" y="6"/>
                    </a:cubicBezTo>
                    <a:close/>
                  </a:path>
                </a:pathLst>
              </a:custGeom>
              <a:solidFill>
                <a:srgbClr val="969696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0" name="Freeform 40"/>
              <p:cNvSpPr>
                <a:spLocks/>
              </p:cNvSpPr>
              <p:nvPr/>
            </p:nvSpPr>
            <p:spPr bwMode="auto">
              <a:xfrm flipH="1">
                <a:off x="3783" y="4147"/>
                <a:ext cx="211" cy="431"/>
              </a:xfrm>
              <a:custGeom>
                <a:avLst/>
                <a:gdLst>
                  <a:gd name="T0" fmla="*/ 211 w 211"/>
                  <a:gd name="T1" fmla="*/ 2 h 431"/>
                  <a:gd name="T2" fmla="*/ 58 w 211"/>
                  <a:gd name="T3" fmla="*/ 71 h 431"/>
                  <a:gd name="T4" fmla="*/ 0 w 211"/>
                  <a:gd name="T5" fmla="*/ 431 h 431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431"/>
                  <a:gd name="T11" fmla="*/ 211 w 211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431">
                    <a:moveTo>
                      <a:pt x="211" y="2"/>
                    </a:moveTo>
                    <a:cubicBezTo>
                      <a:pt x="186" y="13"/>
                      <a:pt x="93" y="0"/>
                      <a:pt x="58" y="71"/>
                    </a:cubicBezTo>
                    <a:cubicBezTo>
                      <a:pt x="23" y="142"/>
                      <a:pt x="12" y="356"/>
                      <a:pt x="0" y="43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1" name="Freeform 41"/>
              <p:cNvSpPr>
                <a:spLocks/>
              </p:cNvSpPr>
              <p:nvPr/>
            </p:nvSpPr>
            <p:spPr bwMode="auto">
              <a:xfrm flipH="1">
                <a:off x="3795" y="4128"/>
                <a:ext cx="223" cy="423"/>
              </a:xfrm>
              <a:custGeom>
                <a:avLst/>
                <a:gdLst>
                  <a:gd name="T0" fmla="*/ 223 w 223"/>
                  <a:gd name="T1" fmla="*/ 0 h 423"/>
                  <a:gd name="T2" fmla="*/ 58 w 223"/>
                  <a:gd name="T3" fmla="*/ 81 h 423"/>
                  <a:gd name="T4" fmla="*/ 0 w 223"/>
                  <a:gd name="T5" fmla="*/ 423 h 423"/>
                  <a:gd name="T6" fmla="*/ 0 60000 65536"/>
                  <a:gd name="T7" fmla="*/ 0 60000 65536"/>
                  <a:gd name="T8" fmla="*/ 0 60000 65536"/>
                  <a:gd name="T9" fmla="*/ 0 w 223"/>
                  <a:gd name="T10" fmla="*/ 0 h 423"/>
                  <a:gd name="T11" fmla="*/ 223 w 223"/>
                  <a:gd name="T12" fmla="*/ 423 h 4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" h="423">
                    <a:moveTo>
                      <a:pt x="223" y="0"/>
                    </a:moveTo>
                    <a:cubicBezTo>
                      <a:pt x="195" y="14"/>
                      <a:pt x="95" y="11"/>
                      <a:pt x="58" y="81"/>
                    </a:cubicBezTo>
                    <a:cubicBezTo>
                      <a:pt x="21" y="151"/>
                      <a:pt x="12" y="352"/>
                      <a:pt x="0" y="42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2" name="Freeform 42"/>
              <p:cNvSpPr>
                <a:spLocks/>
              </p:cNvSpPr>
              <p:nvPr/>
            </p:nvSpPr>
            <p:spPr bwMode="auto">
              <a:xfrm flipH="1">
                <a:off x="3801" y="4105"/>
                <a:ext cx="235" cy="437"/>
              </a:xfrm>
              <a:custGeom>
                <a:avLst/>
                <a:gdLst>
                  <a:gd name="T0" fmla="*/ 235 w 235"/>
                  <a:gd name="T1" fmla="*/ 11 h 437"/>
                  <a:gd name="T2" fmla="*/ 60 w 235"/>
                  <a:gd name="T3" fmla="*/ 71 h 437"/>
                  <a:gd name="T4" fmla="*/ 0 w 235"/>
                  <a:gd name="T5" fmla="*/ 437 h 437"/>
                  <a:gd name="T6" fmla="*/ 0 60000 65536"/>
                  <a:gd name="T7" fmla="*/ 0 60000 65536"/>
                  <a:gd name="T8" fmla="*/ 0 60000 65536"/>
                  <a:gd name="T9" fmla="*/ 0 w 235"/>
                  <a:gd name="T10" fmla="*/ 0 h 437"/>
                  <a:gd name="T11" fmla="*/ 235 w 235"/>
                  <a:gd name="T12" fmla="*/ 437 h 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" h="437">
                    <a:moveTo>
                      <a:pt x="235" y="11"/>
                    </a:moveTo>
                    <a:cubicBezTo>
                      <a:pt x="206" y="21"/>
                      <a:pt x="99" y="0"/>
                      <a:pt x="60" y="71"/>
                    </a:cubicBezTo>
                    <a:cubicBezTo>
                      <a:pt x="21" y="142"/>
                      <a:pt x="12" y="361"/>
                      <a:pt x="0" y="43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3" name="Freeform 43"/>
              <p:cNvSpPr>
                <a:spLocks/>
              </p:cNvSpPr>
              <p:nvPr/>
            </p:nvSpPr>
            <p:spPr bwMode="auto">
              <a:xfrm flipH="1">
                <a:off x="3819" y="4093"/>
                <a:ext cx="247" cy="395"/>
              </a:xfrm>
              <a:custGeom>
                <a:avLst/>
                <a:gdLst>
                  <a:gd name="T0" fmla="*/ 247 w 247"/>
                  <a:gd name="T1" fmla="*/ 2 h 395"/>
                  <a:gd name="T2" fmla="*/ 60 w 247"/>
                  <a:gd name="T3" fmla="*/ 65 h 395"/>
                  <a:gd name="T4" fmla="*/ 0 w 247"/>
                  <a:gd name="T5" fmla="*/ 395 h 395"/>
                  <a:gd name="T6" fmla="*/ 0 60000 65536"/>
                  <a:gd name="T7" fmla="*/ 0 60000 65536"/>
                  <a:gd name="T8" fmla="*/ 0 60000 65536"/>
                  <a:gd name="T9" fmla="*/ 0 w 247"/>
                  <a:gd name="T10" fmla="*/ 0 h 395"/>
                  <a:gd name="T11" fmla="*/ 247 w 247"/>
                  <a:gd name="T12" fmla="*/ 395 h 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7" h="395">
                    <a:moveTo>
                      <a:pt x="247" y="2"/>
                    </a:moveTo>
                    <a:cubicBezTo>
                      <a:pt x="216" y="12"/>
                      <a:pt x="101" y="0"/>
                      <a:pt x="60" y="65"/>
                    </a:cubicBezTo>
                    <a:cubicBezTo>
                      <a:pt x="19" y="130"/>
                      <a:pt x="12" y="326"/>
                      <a:pt x="0" y="3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4" name="Freeform 44"/>
              <p:cNvSpPr>
                <a:spLocks/>
              </p:cNvSpPr>
              <p:nvPr/>
            </p:nvSpPr>
            <p:spPr bwMode="auto">
              <a:xfrm flipH="1">
                <a:off x="3635" y="4152"/>
                <a:ext cx="128" cy="495"/>
              </a:xfrm>
              <a:custGeom>
                <a:avLst/>
                <a:gdLst>
                  <a:gd name="T0" fmla="*/ 0 w 128"/>
                  <a:gd name="T1" fmla="*/ 0 h 495"/>
                  <a:gd name="T2" fmla="*/ 111 w 128"/>
                  <a:gd name="T3" fmla="*/ 96 h 495"/>
                  <a:gd name="T4" fmla="*/ 103 w 128"/>
                  <a:gd name="T5" fmla="*/ 495 h 495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95"/>
                  <a:gd name="T11" fmla="*/ 128 w 128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95">
                    <a:moveTo>
                      <a:pt x="0" y="0"/>
                    </a:moveTo>
                    <a:cubicBezTo>
                      <a:pt x="18" y="16"/>
                      <a:pt x="94" y="14"/>
                      <a:pt x="111" y="96"/>
                    </a:cubicBezTo>
                    <a:cubicBezTo>
                      <a:pt x="128" y="178"/>
                      <a:pt x="105" y="412"/>
                      <a:pt x="103" y="4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5" name="Freeform 45"/>
              <p:cNvSpPr>
                <a:spLocks/>
              </p:cNvSpPr>
              <p:nvPr/>
            </p:nvSpPr>
            <p:spPr bwMode="auto">
              <a:xfrm flipH="1">
                <a:off x="3612" y="4101"/>
                <a:ext cx="154" cy="498"/>
              </a:xfrm>
              <a:custGeom>
                <a:avLst/>
                <a:gdLst>
                  <a:gd name="T0" fmla="*/ 0 w 154"/>
                  <a:gd name="T1" fmla="*/ 30 h 498"/>
                  <a:gd name="T2" fmla="*/ 117 w 154"/>
                  <a:gd name="T3" fmla="*/ 78 h 498"/>
                  <a:gd name="T4" fmla="*/ 154 w 154"/>
                  <a:gd name="T5" fmla="*/ 498 h 498"/>
                  <a:gd name="T6" fmla="*/ 0 60000 65536"/>
                  <a:gd name="T7" fmla="*/ 0 60000 65536"/>
                  <a:gd name="T8" fmla="*/ 0 60000 65536"/>
                  <a:gd name="T9" fmla="*/ 0 w 154"/>
                  <a:gd name="T10" fmla="*/ 0 h 498"/>
                  <a:gd name="T11" fmla="*/ 154 w 154"/>
                  <a:gd name="T12" fmla="*/ 498 h 4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" h="498">
                    <a:moveTo>
                      <a:pt x="0" y="30"/>
                    </a:moveTo>
                    <a:cubicBezTo>
                      <a:pt x="20" y="38"/>
                      <a:pt x="91" y="0"/>
                      <a:pt x="117" y="78"/>
                    </a:cubicBezTo>
                    <a:cubicBezTo>
                      <a:pt x="143" y="156"/>
                      <a:pt x="146" y="411"/>
                      <a:pt x="154" y="49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6" name="Freeform 46"/>
              <p:cNvSpPr>
                <a:spLocks/>
              </p:cNvSpPr>
              <p:nvPr/>
            </p:nvSpPr>
            <p:spPr bwMode="auto">
              <a:xfrm flipH="1">
                <a:off x="3516" y="4052"/>
                <a:ext cx="262" cy="448"/>
              </a:xfrm>
              <a:custGeom>
                <a:avLst/>
                <a:gdLst>
                  <a:gd name="T0" fmla="*/ 0 w 262"/>
                  <a:gd name="T1" fmla="*/ 64 h 448"/>
                  <a:gd name="T2" fmla="*/ 156 w 262"/>
                  <a:gd name="T3" fmla="*/ 64 h 448"/>
                  <a:gd name="T4" fmla="*/ 262 w 262"/>
                  <a:gd name="T5" fmla="*/ 448 h 448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448"/>
                  <a:gd name="T11" fmla="*/ 262 w 262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448">
                    <a:moveTo>
                      <a:pt x="0" y="64"/>
                    </a:moveTo>
                    <a:cubicBezTo>
                      <a:pt x="26" y="64"/>
                      <a:pt x="112" y="0"/>
                      <a:pt x="156" y="64"/>
                    </a:cubicBezTo>
                    <a:cubicBezTo>
                      <a:pt x="200" y="128"/>
                      <a:pt x="240" y="368"/>
                      <a:pt x="262" y="4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7" name="Freeform 47"/>
              <p:cNvSpPr>
                <a:spLocks/>
              </p:cNvSpPr>
              <p:nvPr/>
            </p:nvSpPr>
            <p:spPr bwMode="auto">
              <a:xfrm flipH="1">
                <a:off x="3564" y="4074"/>
                <a:ext cx="232" cy="468"/>
              </a:xfrm>
              <a:custGeom>
                <a:avLst/>
                <a:gdLst>
                  <a:gd name="T0" fmla="*/ 0 w 232"/>
                  <a:gd name="T1" fmla="*/ 18 h 468"/>
                  <a:gd name="T2" fmla="*/ 165 w 232"/>
                  <a:gd name="T3" fmla="*/ 75 h 468"/>
                  <a:gd name="T4" fmla="*/ 232 w 232"/>
                  <a:gd name="T5" fmla="*/ 468 h 468"/>
                  <a:gd name="T6" fmla="*/ 0 60000 65536"/>
                  <a:gd name="T7" fmla="*/ 0 60000 65536"/>
                  <a:gd name="T8" fmla="*/ 0 60000 65536"/>
                  <a:gd name="T9" fmla="*/ 0 w 232"/>
                  <a:gd name="T10" fmla="*/ 0 h 468"/>
                  <a:gd name="T11" fmla="*/ 232 w 232"/>
                  <a:gd name="T12" fmla="*/ 468 h 4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" h="468">
                    <a:moveTo>
                      <a:pt x="0" y="18"/>
                    </a:moveTo>
                    <a:cubicBezTo>
                      <a:pt x="28" y="27"/>
                      <a:pt x="126" y="0"/>
                      <a:pt x="165" y="75"/>
                    </a:cubicBezTo>
                    <a:cubicBezTo>
                      <a:pt x="204" y="150"/>
                      <a:pt x="218" y="386"/>
                      <a:pt x="232" y="46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2753" name="AutoShape 49"/>
          <p:cNvSpPr>
            <a:spLocks noChangeArrowheads="1"/>
          </p:cNvSpPr>
          <p:nvPr/>
        </p:nvSpPr>
        <p:spPr bwMode="auto">
          <a:xfrm>
            <a:off x="2133600" y="1447800"/>
            <a:ext cx="3810000" cy="1600200"/>
          </a:xfrm>
          <a:prstGeom prst="wedgeEllipseCallout">
            <a:avLst>
              <a:gd name="adj1" fmla="val -72958"/>
              <a:gd name="adj2" fmla="val -33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Les invito a conocer lo que dijo el ser extraterrestre que llegó hace años a la Tierra.</a:t>
            </a:r>
            <a:endParaRPr lang="es-ES" altLang="es-CL" sz="1800" smtClean="0">
              <a:cs typeface="Arial" panose="020B0604020202020204" pitchFamily="34" charset="0"/>
            </a:endParaRPr>
          </a:p>
        </p:txBody>
      </p:sp>
      <p:grpSp>
        <p:nvGrpSpPr>
          <p:cNvPr id="72755" name="Group 51"/>
          <p:cNvGrpSpPr>
            <a:grpSpLocks/>
          </p:cNvGrpSpPr>
          <p:nvPr/>
        </p:nvGrpSpPr>
        <p:grpSpPr bwMode="auto">
          <a:xfrm>
            <a:off x="7620000" y="1905000"/>
            <a:ext cx="322263" cy="723900"/>
            <a:chOff x="9665" y="3163"/>
            <a:chExt cx="508" cy="1140"/>
          </a:xfrm>
        </p:grpSpPr>
        <p:sp>
          <p:nvSpPr>
            <p:cNvPr id="13323" name="Freeform 52"/>
            <p:cNvSpPr>
              <a:spLocks noChangeAspect="1"/>
            </p:cNvSpPr>
            <p:nvPr/>
          </p:nvSpPr>
          <p:spPr bwMode="auto">
            <a:xfrm rot="-1500000">
              <a:off x="9824" y="4238"/>
              <a:ext cx="260" cy="65"/>
            </a:xfrm>
            <a:custGeom>
              <a:avLst/>
              <a:gdLst>
                <a:gd name="T0" fmla="*/ 102 w 435"/>
                <a:gd name="T1" fmla="*/ 9 h 244"/>
                <a:gd name="T2" fmla="*/ 0 w 435"/>
                <a:gd name="T3" fmla="*/ 7 h 244"/>
                <a:gd name="T4" fmla="*/ 54 w 435"/>
                <a:gd name="T5" fmla="*/ 17 h 244"/>
                <a:gd name="T6" fmla="*/ 150 w 435"/>
                <a:gd name="T7" fmla="*/ 16 h 244"/>
                <a:gd name="T8" fmla="*/ 155 w 435"/>
                <a:gd name="T9" fmla="*/ 13 h 244"/>
                <a:gd name="T10" fmla="*/ 134 w 435"/>
                <a:gd name="T11" fmla="*/ 0 h 244"/>
                <a:gd name="T12" fmla="*/ 118 w 435"/>
                <a:gd name="T13" fmla="*/ 1 h 244"/>
                <a:gd name="T14" fmla="*/ 107 w 435"/>
                <a:gd name="T15" fmla="*/ 9 h 244"/>
                <a:gd name="T16" fmla="*/ 96 w 435"/>
                <a:gd name="T17" fmla="*/ 12 h 244"/>
                <a:gd name="T18" fmla="*/ 102 w 435"/>
                <a:gd name="T19" fmla="*/ 9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5" h="244">
                  <a:moveTo>
                    <a:pt x="285" y="120"/>
                  </a:moveTo>
                  <a:cubicBezTo>
                    <a:pt x="143" y="96"/>
                    <a:pt x="165" y="88"/>
                    <a:pt x="0" y="105"/>
                  </a:cubicBezTo>
                  <a:cubicBezTo>
                    <a:pt x="31" y="199"/>
                    <a:pt x="78" y="192"/>
                    <a:pt x="150" y="240"/>
                  </a:cubicBezTo>
                  <a:cubicBezTo>
                    <a:pt x="240" y="235"/>
                    <a:pt x="332" y="244"/>
                    <a:pt x="420" y="225"/>
                  </a:cubicBezTo>
                  <a:cubicBezTo>
                    <a:pt x="435" y="222"/>
                    <a:pt x="435" y="196"/>
                    <a:pt x="435" y="180"/>
                  </a:cubicBezTo>
                  <a:cubicBezTo>
                    <a:pt x="435" y="100"/>
                    <a:pt x="398" y="68"/>
                    <a:pt x="375" y="0"/>
                  </a:cubicBezTo>
                  <a:cubicBezTo>
                    <a:pt x="360" y="5"/>
                    <a:pt x="341" y="4"/>
                    <a:pt x="330" y="15"/>
                  </a:cubicBezTo>
                  <a:cubicBezTo>
                    <a:pt x="323" y="22"/>
                    <a:pt x="300" y="119"/>
                    <a:pt x="300" y="120"/>
                  </a:cubicBezTo>
                  <a:cubicBezTo>
                    <a:pt x="293" y="137"/>
                    <a:pt x="280" y="150"/>
                    <a:pt x="270" y="165"/>
                  </a:cubicBezTo>
                  <a:cubicBezTo>
                    <a:pt x="204" y="143"/>
                    <a:pt x="211" y="157"/>
                    <a:pt x="285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4" name="Oval 53"/>
            <p:cNvSpPr>
              <a:spLocks noChangeAspect="1" noChangeArrowheads="1"/>
            </p:cNvSpPr>
            <p:nvPr/>
          </p:nvSpPr>
          <p:spPr bwMode="auto">
            <a:xfrm>
              <a:off x="9778" y="3202"/>
              <a:ext cx="279" cy="1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CL" altLang="es-CL" sz="1800" smtClea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25" name="Freeform 54"/>
            <p:cNvSpPr>
              <a:spLocks noChangeAspect="1"/>
            </p:cNvSpPr>
            <p:nvPr/>
          </p:nvSpPr>
          <p:spPr bwMode="auto">
            <a:xfrm>
              <a:off x="9742" y="3163"/>
              <a:ext cx="386" cy="203"/>
            </a:xfrm>
            <a:custGeom>
              <a:avLst/>
              <a:gdLst>
                <a:gd name="T0" fmla="*/ 134 w 646"/>
                <a:gd name="T1" fmla="*/ 22 h 759"/>
                <a:gd name="T2" fmla="*/ 43 w 646"/>
                <a:gd name="T3" fmla="*/ 18 h 759"/>
                <a:gd name="T4" fmla="*/ 16 w 646"/>
                <a:gd name="T5" fmla="*/ 10 h 759"/>
                <a:gd name="T6" fmla="*/ 48 w 646"/>
                <a:gd name="T7" fmla="*/ 6 h 759"/>
                <a:gd name="T8" fmla="*/ 124 w 646"/>
                <a:gd name="T9" fmla="*/ 3 h 759"/>
                <a:gd name="T10" fmla="*/ 156 w 646"/>
                <a:gd name="T11" fmla="*/ 8 h 759"/>
                <a:gd name="T12" fmla="*/ 171 w 646"/>
                <a:gd name="T13" fmla="*/ 9 h 759"/>
                <a:gd name="T14" fmla="*/ 204 w 646"/>
                <a:gd name="T15" fmla="*/ 13 h 759"/>
                <a:gd name="T16" fmla="*/ 231 w 646"/>
                <a:gd name="T17" fmla="*/ 23 h 759"/>
                <a:gd name="T18" fmla="*/ 225 w 646"/>
                <a:gd name="T19" fmla="*/ 35 h 759"/>
                <a:gd name="T20" fmla="*/ 220 w 646"/>
                <a:gd name="T21" fmla="*/ 41 h 759"/>
                <a:gd name="T22" fmla="*/ 215 w 646"/>
                <a:gd name="T23" fmla="*/ 53 h 759"/>
                <a:gd name="T24" fmla="*/ 198 w 646"/>
                <a:gd name="T25" fmla="*/ 54 h 759"/>
                <a:gd name="T26" fmla="*/ 156 w 646"/>
                <a:gd name="T27" fmla="*/ 53 h 759"/>
                <a:gd name="T28" fmla="*/ 151 w 646"/>
                <a:gd name="T29" fmla="*/ 50 h 759"/>
                <a:gd name="T30" fmla="*/ 145 w 646"/>
                <a:gd name="T31" fmla="*/ 27 h 759"/>
                <a:gd name="T32" fmla="*/ 134 w 646"/>
                <a:gd name="T33" fmla="*/ 22 h 7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6" h="759">
                  <a:moveTo>
                    <a:pt x="376" y="308"/>
                  </a:moveTo>
                  <a:cubicBezTo>
                    <a:pt x="268" y="344"/>
                    <a:pt x="215" y="279"/>
                    <a:pt x="121" y="248"/>
                  </a:cubicBezTo>
                  <a:cubicBezTo>
                    <a:pt x="29" y="309"/>
                    <a:pt x="0" y="269"/>
                    <a:pt x="46" y="143"/>
                  </a:cubicBezTo>
                  <a:cubicBezTo>
                    <a:pt x="61" y="100"/>
                    <a:pt x="101" y="95"/>
                    <a:pt x="136" y="83"/>
                  </a:cubicBezTo>
                  <a:cubicBezTo>
                    <a:pt x="219" y="0"/>
                    <a:pt x="218" y="22"/>
                    <a:pt x="346" y="38"/>
                  </a:cubicBezTo>
                  <a:cubicBezTo>
                    <a:pt x="378" y="60"/>
                    <a:pt x="404" y="91"/>
                    <a:pt x="436" y="113"/>
                  </a:cubicBezTo>
                  <a:cubicBezTo>
                    <a:pt x="449" y="122"/>
                    <a:pt x="467" y="120"/>
                    <a:pt x="481" y="128"/>
                  </a:cubicBezTo>
                  <a:cubicBezTo>
                    <a:pt x="513" y="146"/>
                    <a:pt x="571" y="188"/>
                    <a:pt x="571" y="188"/>
                  </a:cubicBezTo>
                  <a:cubicBezTo>
                    <a:pt x="640" y="291"/>
                    <a:pt x="620" y="244"/>
                    <a:pt x="646" y="323"/>
                  </a:cubicBezTo>
                  <a:cubicBezTo>
                    <a:pt x="641" y="378"/>
                    <a:pt x="637" y="433"/>
                    <a:pt x="631" y="488"/>
                  </a:cubicBezTo>
                  <a:cubicBezTo>
                    <a:pt x="627" y="518"/>
                    <a:pt x="620" y="548"/>
                    <a:pt x="616" y="578"/>
                  </a:cubicBezTo>
                  <a:cubicBezTo>
                    <a:pt x="610" y="633"/>
                    <a:pt x="618" y="691"/>
                    <a:pt x="601" y="743"/>
                  </a:cubicBezTo>
                  <a:cubicBezTo>
                    <a:pt x="596" y="758"/>
                    <a:pt x="571" y="753"/>
                    <a:pt x="556" y="758"/>
                  </a:cubicBezTo>
                  <a:cubicBezTo>
                    <a:pt x="516" y="753"/>
                    <a:pt x="473" y="759"/>
                    <a:pt x="436" y="743"/>
                  </a:cubicBezTo>
                  <a:cubicBezTo>
                    <a:pt x="422" y="737"/>
                    <a:pt x="422" y="714"/>
                    <a:pt x="421" y="698"/>
                  </a:cubicBezTo>
                  <a:cubicBezTo>
                    <a:pt x="412" y="593"/>
                    <a:pt x="423" y="487"/>
                    <a:pt x="406" y="383"/>
                  </a:cubicBezTo>
                  <a:cubicBezTo>
                    <a:pt x="386" y="264"/>
                    <a:pt x="334" y="392"/>
                    <a:pt x="376" y="30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6" name="Freeform 55"/>
            <p:cNvSpPr>
              <a:spLocks noChangeAspect="1"/>
            </p:cNvSpPr>
            <p:nvPr/>
          </p:nvSpPr>
          <p:spPr bwMode="auto">
            <a:xfrm>
              <a:off x="9790" y="3270"/>
              <a:ext cx="78" cy="69"/>
            </a:xfrm>
            <a:custGeom>
              <a:avLst/>
              <a:gdLst>
                <a:gd name="T0" fmla="*/ 25 w 130"/>
                <a:gd name="T1" fmla="*/ 0 h 257"/>
                <a:gd name="T2" fmla="*/ 4 w 130"/>
                <a:gd name="T3" fmla="*/ 16 h 257"/>
                <a:gd name="T4" fmla="*/ 47 w 130"/>
                <a:gd name="T5" fmla="*/ 14 h 2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257">
                  <a:moveTo>
                    <a:pt x="70" y="0"/>
                  </a:moveTo>
                  <a:cubicBezTo>
                    <a:pt x="35" y="96"/>
                    <a:pt x="0" y="193"/>
                    <a:pt x="10" y="225"/>
                  </a:cubicBezTo>
                  <a:cubicBezTo>
                    <a:pt x="20" y="257"/>
                    <a:pt x="75" y="226"/>
                    <a:pt x="130" y="1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7" name="Oval 56"/>
            <p:cNvSpPr>
              <a:spLocks noChangeAspect="1" noChangeArrowheads="1"/>
            </p:cNvSpPr>
            <p:nvPr/>
          </p:nvSpPr>
          <p:spPr bwMode="auto">
            <a:xfrm>
              <a:off x="9859" y="3266"/>
              <a:ext cx="34" cy="2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CL" altLang="es-CL" sz="1800" smtClea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28" name="Oval 57"/>
            <p:cNvSpPr>
              <a:spLocks noChangeAspect="1" noChangeArrowheads="1"/>
            </p:cNvSpPr>
            <p:nvPr/>
          </p:nvSpPr>
          <p:spPr bwMode="auto">
            <a:xfrm>
              <a:off x="9778" y="3258"/>
              <a:ext cx="34" cy="2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CL" altLang="es-CL" sz="1800" smtClea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29" name="Freeform 58"/>
            <p:cNvSpPr>
              <a:spLocks noChangeAspect="1"/>
            </p:cNvSpPr>
            <p:nvPr/>
          </p:nvSpPr>
          <p:spPr bwMode="auto">
            <a:xfrm>
              <a:off x="9862" y="3354"/>
              <a:ext cx="143" cy="861"/>
            </a:xfrm>
            <a:custGeom>
              <a:avLst/>
              <a:gdLst>
                <a:gd name="T0" fmla="*/ 78 w 143"/>
                <a:gd name="T1" fmla="*/ 0 h 1921"/>
                <a:gd name="T2" fmla="*/ 140 w 143"/>
                <a:gd name="T3" fmla="*/ 177 h 1921"/>
                <a:gd name="T4" fmla="*/ 60 w 143"/>
                <a:gd name="T5" fmla="*/ 302 h 1921"/>
                <a:gd name="T6" fmla="*/ 0 w 143"/>
                <a:gd name="T7" fmla="*/ 386 h 19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" h="1921">
                  <a:moveTo>
                    <a:pt x="78" y="0"/>
                  </a:moveTo>
                  <a:cubicBezTo>
                    <a:pt x="137" y="316"/>
                    <a:pt x="143" y="630"/>
                    <a:pt x="140" y="880"/>
                  </a:cubicBezTo>
                  <a:cubicBezTo>
                    <a:pt x="137" y="1130"/>
                    <a:pt x="83" y="1328"/>
                    <a:pt x="60" y="1501"/>
                  </a:cubicBezTo>
                  <a:cubicBezTo>
                    <a:pt x="37" y="1674"/>
                    <a:pt x="12" y="1834"/>
                    <a:pt x="0" y="192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0" name="Freeform 59"/>
            <p:cNvSpPr>
              <a:spLocks noChangeAspect="1"/>
            </p:cNvSpPr>
            <p:nvPr/>
          </p:nvSpPr>
          <p:spPr bwMode="auto">
            <a:xfrm>
              <a:off x="10012" y="3778"/>
              <a:ext cx="17" cy="430"/>
            </a:xfrm>
            <a:custGeom>
              <a:avLst/>
              <a:gdLst>
                <a:gd name="T0" fmla="*/ 0 w 17"/>
                <a:gd name="T1" fmla="*/ 0 h 960"/>
                <a:gd name="T2" fmla="*/ 15 w 17"/>
                <a:gd name="T3" fmla="*/ 123 h 960"/>
                <a:gd name="T4" fmla="*/ 15 w 17"/>
                <a:gd name="T5" fmla="*/ 193 h 9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960">
                  <a:moveTo>
                    <a:pt x="0" y="0"/>
                  </a:moveTo>
                  <a:cubicBezTo>
                    <a:pt x="2" y="102"/>
                    <a:pt x="13" y="455"/>
                    <a:pt x="15" y="615"/>
                  </a:cubicBezTo>
                  <a:cubicBezTo>
                    <a:pt x="17" y="775"/>
                    <a:pt x="15" y="888"/>
                    <a:pt x="15" y="9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1" name="Freeform 60"/>
            <p:cNvSpPr>
              <a:spLocks noChangeAspect="1"/>
            </p:cNvSpPr>
            <p:nvPr/>
          </p:nvSpPr>
          <p:spPr bwMode="auto">
            <a:xfrm rot="600000">
              <a:off x="9665" y="4186"/>
              <a:ext cx="260" cy="65"/>
            </a:xfrm>
            <a:custGeom>
              <a:avLst/>
              <a:gdLst>
                <a:gd name="T0" fmla="*/ 102 w 435"/>
                <a:gd name="T1" fmla="*/ 9 h 244"/>
                <a:gd name="T2" fmla="*/ 0 w 435"/>
                <a:gd name="T3" fmla="*/ 7 h 244"/>
                <a:gd name="T4" fmla="*/ 54 w 435"/>
                <a:gd name="T5" fmla="*/ 17 h 244"/>
                <a:gd name="T6" fmla="*/ 150 w 435"/>
                <a:gd name="T7" fmla="*/ 16 h 244"/>
                <a:gd name="T8" fmla="*/ 155 w 435"/>
                <a:gd name="T9" fmla="*/ 13 h 244"/>
                <a:gd name="T10" fmla="*/ 134 w 435"/>
                <a:gd name="T11" fmla="*/ 0 h 244"/>
                <a:gd name="T12" fmla="*/ 118 w 435"/>
                <a:gd name="T13" fmla="*/ 1 h 244"/>
                <a:gd name="T14" fmla="*/ 107 w 435"/>
                <a:gd name="T15" fmla="*/ 9 h 244"/>
                <a:gd name="T16" fmla="*/ 96 w 435"/>
                <a:gd name="T17" fmla="*/ 12 h 244"/>
                <a:gd name="T18" fmla="*/ 102 w 435"/>
                <a:gd name="T19" fmla="*/ 9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5" h="244">
                  <a:moveTo>
                    <a:pt x="285" y="120"/>
                  </a:moveTo>
                  <a:cubicBezTo>
                    <a:pt x="143" y="96"/>
                    <a:pt x="165" y="88"/>
                    <a:pt x="0" y="105"/>
                  </a:cubicBezTo>
                  <a:cubicBezTo>
                    <a:pt x="31" y="199"/>
                    <a:pt x="78" y="192"/>
                    <a:pt x="150" y="240"/>
                  </a:cubicBezTo>
                  <a:cubicBezTo>
                    <a:pt x="240" y="235"/>
                    <a:pt x="332" y="244"/>
                    <a:pt x="420" y="225"/>
                  </a:cubicBezTo>
                  <a:cubicBezTo>
                    <a:pt x="435" y="222"/>
                    <a:pt x="435" y="196"/>
                    <a:pt x="435" y="180"/>
                  </a:cubicBezTo>
                  <a:cubicBezTo>
                    <a:pt x="435" y="100"/>
                    <a:pt x="398" y="68"/>
                    <a:pt x="375" y="0"/>
                  </a:cubicBezTo>
                  <a:cubicBezTo>
                    <a:pt x="360" y="5"/>
                    <a:pt x="341" y="4"/>
                    <a:pt x="330" y="15"/>
                  </a:cubicBezTo>
                  <a:cubicBezTo>
                    <a:pt x="323" y="22"/>
                    <a:pt x="300" y="119"/>
                    <a:pt x="300" y="120"/>
                  </a:cubicBezTo>
                  <a:cubicBezTo>
                    <a:pt x="293" y="137"/>
                    <a:pt x="280" y="150"/>
                    <a:pt x="270" y="165"/>
                  </a:cubicBezTo>
                  <a:cubicBezTo>
                    <a:pt x="204" y="143"/>
                    <a:pt x="211" y="157"/>
                    <a:pt x="285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2" name="Freeform 61"/>
            <p:cNvSpPr>
              <a:spLocks noChangeAspect="1"/>
            </p:cNvSpPr>
            <p:nvPr/>
          </p:nvSpPr>
          <p:spPr bwMode="auto">
            <a:xfrm>
              <a:off x="9932" y="3459"/>
              <a:ext cx="52" cy="413"/>
            </a:xfrm>
            <a:custGeom>
              <a:avLst/>
              <a:gdLst>
                <a:gd name="T0" fmla="*/ 52 w 52"/>
                <a:gd name="T1" fmla="*/ 0 h 923"/>
                <a:gd name="T2" fmla="*/ 5 w 52"/>
                <a:gd name="T3" fmla="*/ 95 h 923"/>
                <a:gd name="T4" fmla="*/ 20 w 52"/>
                <a:gd name="T5" fmla="*/ 185 h 9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923">
                  <a:moveTo>
                    <a:pt x="52" y="0"/>
                  </a:moveTo>
                  <a:cubicBezTo>
                    <a:pt x="44" y="79"/>
                    <a:pt x="10" y="319"/>
                    <a:pt x="5" y="473"/>
                  </a:cubicBezTo>
                  <a:cubicBezTo>
                    <a:pt x="0" y="627"/>
                    <a:pt x="17" y="829"/>
                    <a:pt x="20" y="92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3" name="Freeform 62"/>
            <p:cNvSpPr>
              <a:spLocks noChangeAspect="1"/>
            </p:cNvSpPr>
            <p:nvPr/>
          </p:nvSpPr>
          <p:spPr bwMode="auto">
            <a:xfrm>
              <a:off x="9985" y="3447"/>
              <a:ext cx="118" cy="446"/>
            </a:xfrm>
            <a:custGeom>
              <a:avLst/>
              <a:gdLst>
                <a:gd name="T0" fmla="*/ 0 w 118"/>
                <a:gd name="T1" fmla="*/ 0 h 446"/>
                <a:gd name="T2" fmla="*/ 95 w 118"/>
                <a:gd name="T3" fmla="*/ 273 h 446"/>
                <a:gd name="T4" fmla="*/ 118 w 118"/>
                <a:gd name="T5" fmla="*/ 446 h 4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446">
                  <a:moveTo>
                    <a:pt x="0" y="0"/>
                  </a:moveTo>
                  <a:cubicBezTo>
                    <a:pt x="16" y="45"/>
                    <a:pt x="75" y="199"/>
                    <a:pt x="95" y="273"/>
                  </a:cubicBezTo>
                  <a:cubicBezTo>
                    <a:pt x="115" y="347"/>
                    <a:pt x="113" y="410"/>
                    <a:pt x="118" y="44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4" name="Freeform 63"/>
            <p:cNvSpPr>
              <a:spLocks noChangeAspect="1"/>
            </p:cNvSpPr>
            <p:nvPr/>
          </p:nvSpPr>
          <p:spPr bwMode="auto">
            <a:xfrm>
              <a:off x="9972" y="3871"/>
              <a:ext cx="201" cy="77"/>
            </a:xfrm>
            <a:custGeom>
              <a:avLst/>
              <a:gdLst>
                <a:gd name="T0" fmla="*/ 121 w 335"/>
                <a:gd name="T1" fmla="*/ 14 h 287"/>
                <a:gd name="T2" fmla="*/ 104 w 335"/>
                <a:gd name="T3" fmla="*/ 12 h 287"/>
                <a:gd name="T4" fmla="*/ 94 w 335"/>
                <a:gd name="T5" fmla="*/ 5 h 287"/>
                <a:gd name="T6" fmla="*/ 77 w 335"/>
                <a:gd name="T7" fmla="*/ 1 h 287"/>
                <a:gd name="T8" fmla="*/ 34 w 335"/>
                <a:gd name="T9" fmla="*/ 2 h 287"/>
                <a:gd name="T10" fmla="*/ 72 w 335"/>
                <a:gd name="T11" fmla="*/ 21 h 287"/>
                <a:gd name="T12" fmla="*/ 99 w 335"/>
                <a:gd name="T13" fmla="*/ 20 h 287"/>
                <a:gd name="T14" fmla="*/ 104 w 335"/>
                <a:gd name="T15" fmla="*/ 16 h 287"/>
                <a:gd name="T16" fmla="*/ 121 w 335"/>
                <a:gd name="T17" fmla="*/ 14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287">
                  <a:moveTo>
                    <a:pt x="335" y="197"/>
                  </a:moveTo>
                  <a:cubicBezTo>
                    <a:pt x="320" y="187"/>
                    <a:pt x="301" y="181"/>
                    <a:pt x="290" y="167"/>
                  </a:cubicBezTo>
                  <a:cubicBezTo>
                    <a:pt x="279" y="153"/>
                    <a:pt x="265" y="71"/>
                    <a:pt x="260" y="62"/>
                  </a:cubicBezTo>
                  <a:cubicBezTo>
                    <a:pt x="249" y="44"/>
                    <a:pt x="230" y="32"/>
                    <a:pt x="215" y="17"/>
                  </a:cubicBezTo>
                  <a:cubicBezTo>
                    <a:pt x="175" y="22"/>
                    <a:pt x="119" y="0"/>
                    <a:pt x="95" y="32"/>
                  </a:cubicBezTo>
                  <a:cubicBezTo>
                    <a:pt x="0" y="159"/>
                    <a:pt x="102" y="254"/>
                    <a:pt x="200" y="287"/>
                  </a:cubicBezTo>
                  <a:cubicBezTo>
                    <a:pt x="225" y="282"/>
                    <a:pt x="254" y="286"/>
                    <a:pt x="275" y="272"/>
                  </a:cubicBezTo>
                  <a:cubicBezTo>
                    <a:pt x="288" y="263"/>
                    <a:pt x="280" y="239"/>
                    <a:pt x="290" y="227"/>
                  </a:cubicBezTo>
                  <a:cubicBezTo>
                    <a:pt x="301" y="213"/>
                    <a:pt x="320" y="207"/>
                    <a:pt x="335" y="19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5" name="Freeform 64"/>
            <p:cNvSpPr>
              <a:spLocks noChangeAspect="1"/>
            </p:cNvSpPr>
            <p:nvPr/>
          </p:nvSpPr>
          <p:spPr bwMode="auto">
            <a:xfrm rot="-2541382">
              <a:off x="9828" y="3852"/>
              <a:ext cx="200" cy="77"/>
            </a:xfrm>
            <a:custGeom>
              <a:avLst/>
              <a:gdLst>
                <a:gd name="T0" fmla="*/ 119 w 335"/>
                <a:gd name="T1" fmla="*/ 14 h 287"/>
                <a:gd name="T2" fmla="*/ 103 w 335"/>
                <a:gd name="T3" fmla="*/ 12 h 287"/>
                <a:gd name="T4" fmla="*/ 93 w 335"/>
                <a:gd name="T5" fmla="*/ 5 h 287"/>
                <a:gd name="T6" fmla="*/ 76 w 335"/>
                <a:gd name="T7" fmla="*/ 1 h 287"/>
                <a:gd name="T8" fmla="*/ 34 w 335"/>
                <a:gd name="T9" fmla="*/ 2 h 287"/>
                <a:gd name="T10" fmla="*/ 71 w 335"/>
                <a:gd name="T11" fmla="*/ 21 h 287"/>
                <a:gd name="T12" fmla="*/ 98 w 335"/>
                <a:gd name="T13" fmla="*/ 20 h 287"/>
                <a:gd name="T14" fmla="*/ 103 w 335"/>
                <a:gd name="T15" fmla="*/ 16 h 287"/>
                <a:gd name="T16" fmla="*/ 119 w 335"/>
                <a:gd name="T17" fmla="*/ 14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287">
                  <a:moveTo>
                    <a:pt x="335" y="197"/>
                  </a:moveTo>
                  <a:cubicBezTo>
                    <a:pt x="320" y="187"/>
                    <a:pt x="301" y="181"/>
                    <a:pt x="290" y="167"/>
                  </a:cubicBezTo>
                  <a:cubicBezTo>
                    <a:pt x="279" y="153"/>
                    <a:pt x="265" y="71"/>
                    <a:pt x="260" y="62"/>
                  </a:cubicBezTo>
                  <a:cubicBezTo>
                    <a:pt x="249" y="44"/>
                    <a:pt x="230" y="32"/>
                    <a:pt x="215" y="17"/>
                  </a:cubicBezTo>
                  <a:cubicBezTo>
                    <a:pt x="175" y="22"/>
                    <a:pt x="119" y="0"/>
                    <a:pt x="95" y="32"/>
                  </a:cubicBezTo>
                  <a:cubicBezTo>
                    <a:pt x="0" y="159"/>
                    <a:pt x="102" y="254"/>
                    <a:pt x="200" y="287"/>
                  </a:cubicBezTo>
                  <a:cubicBezTo>
                    <a:pt x="225" y="282"/>
                    <a:pt x="254" y="286"/>
                    <a:pt x="275" y="272"/>
                  </a:cubicBezTo>
                  <a:cubicBezTo>
                    <a:pt x="288" y="263"/>
                    <a:pt x="280" y="239"/>
                    <a:pt x="290" y="227"/>
                  </a:cubicBezTo>
                  <a:cubicBezTo>
                    <a:pt x="301" y="213"/>
                    <a:pt x="320" y="207"/>
                    <a:pt x="335" y="19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769" name="AutoShape 65"/>
          <p:cNvSpPr>
            <a:spLocks noChangeArrowheads="1"/>
          </p:cNvSpPr>
          <p:nvPr/>
        </p:nvSpPr>
        <p:spPr bwMode="auto">
          <a:xfrm>
            <a:off x="7391400" y="2057400"/>
            <a:ext cx="762000" cy="3505200"/>
          </a:xfrm>
          <a:prstGeom prst="can">
            <a:avLst>
              <a:gd name="adj" fmla="val 22787"/>
            </a:avLst>
          </a:prstGeom>
          <a:solidFill>
            <a:srgbClr val="99FFCC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2770" name="AutoShape 66"/>
          <p:cNvSpPr>
            <a:spLocks noChangeArrowheads="1"/>
          </p:cNvSpPr>
          <p:nvPr/>
        </p:nvSpPr>
        <p:spPr bwMode="auto">
          <a:xfrm>
            <a:off x="228600" y="3276600"/>
            <a:ext cx="6705600" cy="3200400"/>
          </a:xfrm>
          <a:prstGeom prst="wedgeRoundRectCallout">
            <a:avLst>
              <a:gd name="adj1" fmla="val 58310"/>
              <a:gd name="adj2" fmla="val 3839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Mi planeta hace muchos años era muy hermoso, como lo era la Tierra cuando llegué.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Pero se echó a perder, y principalmente debido a que no respetamos la naturaleza, como también al exceso de contaminación.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Esto también puede ocurrir en la Tierra. ¡Pongan cuidado!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Aún están a tiempo de elegir la forma más adecuada para obtener energía y cubrir sus necesidades. </a:t>
            </a:r>
            <a:endParaRPr lang="es-ES" altLang="es-CL" sz="18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04 0.02012 C -0.31059 0.02682 -0.39375 0.06104 -0.48299 0.06035 C -0.57222 0.05966 -0.70903 0.02151 -0.81128 0.01526 C -0.91372 0.00902 -1.03906 0.00139 -1.09792 0.02266 C -1.15694 0.04393 -1.17118 0.10474 -1.1658 0.14336 C -1.16042 0.18197 -1.1099 0.23515 -1.0658 0.25388 C -1.02222 0.27261 -0.96858 0.25896 -0.90382 0.25642 C -0.83854 0.25388 -0.73142 0.2518 -0.67535 0.23885 C -0.6191 0.2259 -0.59878 0.19353 -0.56597 0.1785 C -0.53299 0.16347 -0.51753 0.1459 -0.47708 0.14844 C -0.43698 0.15099 -0.38056 0.17226 -0.32431 0.19353 " pathEditMode="relative" rAng="0" ptsTypes="aaaaaaaaaaa">
                                      <p:cBhvr>
                                        <p:cTn id="16" dur="120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57" y="11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5.43353E-6 L -5.27778E-6 0.54382 " pathEditMode="relative" ptsTypes="AA">
                                      <p:cBhvr>
                                        <p:cTn id="23" dur="8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7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7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1" grpId="0" animBg="1"/>
      <p:bldP spid="72708" grpId="0" animBg="1"/>
      <p:bldP spid="72753" grpId="0" animBg="1"/>
      <p:bldP spid="72769" grpId="0" animBg="1"/>
      <p:bldP spid="72769" grpId="1" animBg="1"/>
      <p:bldP spid="727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altLang="es-CL" smtClean="0"/>
              <a:t>Central hidroeléctrica y sus peligros</a:t>
            </a:r>
            <a:endParaRPr lang="es-ES" altLang="es-CL" smtClean="0"/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228600" y="2743200"/>
            <a:ext cx="2057400" cy="762000"/>
          </a:xfrm>
          <a:custGeom>
            <a:avLst/>
            <a:gdLst>
              <a:gd name="T0" fmla="*/ 276538025 w 982"/>
              <a:gd name="T1" fmla="*/ 1020412776 h 201"/>
              <a:gd name="T2" fmla="*/ 0 w 982"/>
              <a:gd name="T3" fmla="*/ 2083941104 h 201"/>
              <a:gd name="T4" fmla="*/ 921794814 w 982"/>
              <a:gd name="T5" fmla="*/ 2147483647 h 201"/>
              <a:gd name="T6" fmla="*/ 1334406175 w 982"/>
              <a:gd name="T7" fmla="*/ 2147483647 h 201"/>
              <a:gd name="T8" fmla="*/ 2147483647 w 982"/>
              <a:gd name="T9" fmla="*/ 2147483647 h 201"/>
              <a:gd name="T10" fmla="*/ 2147483647 w 982"/>
              <a:gd name="T11" fmla="*/ 2147483647 h 201"/>
              <a:gd name="T12" fmla="*/ 2147483647 w 982"/>
              <a:gd name="T13" fmla="*/ 2147483647 h 201"/>
              <a:gd name="T14" fmla="*/ 2147483647 w 982"/>
              <a:gd name="T15" fmla="*/ 416787463 h 201"/>
              <a:gd name="T16" fmla="*/ 2071841607 w 982"/>
              <a:gd name="T17" fmla="*/ 273068955 h 201"/>
              <a:gd name="T18" fmla="*/ 596970742 w 982"/>
              <a:gd name="T19" fmla="*/ 129346657 h 201"/>
              <a:gd name="T20" fmla="*/ 460897407 w 982"/>
              <a:gd name="T21" fmla="*/ 273068955 h 201"/>
              <a:gd name="T22" fmla="*/ 184359382 w 982"/>
              <a:gd name="T23" fmla="*/ 1178506925 h 201"/>
              <a:gd name="T24" fmla="*/ 276538025 w 982"/>
              <a:gd name="T25" fmla="*/ 1020412776 h 2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82" h="201">
                <a:moveTo>
                  <a:pt x="63" y="71"/>
                </a:moveTo>
                <a:cubicBezTo>
                  <a:pt x="21" y="86"/>
                  <a:pt x="14" y="104"/>
                  <a:pt x="0" y="145"/>
                </a:cubicBezTo>
                <a:cubicBezTo>
                  <a:pt x="85" y="201"/>
                  <a:pt x="4" y="155"/>
                  <a:pt x="210" y="176"/>
                </a:cubicBezTo>
                <a:cubicBezTo>
                  <a:pt x="242" y="179"/>
                  <a:pt x="272" y="192"/>
                  <a:pt x="304" y="197"/>
                </a:cubicBezTo>
                <a:cubicBezTo>
                  <a:pt x="467" y="178"/>
                  <a:pt x="682" y="191"/>
                  <a:pt x="828" y="187"/>
                </a:cubicBezTo>
                <a:cubicBezTo>
                  <a:pt x="849" y="180"/>
                  <a:pt x="869" y="173"/>
                  <a:pt x="890" y="166"/>
                </a:cubicBezTo>
                <a:cubicBezTo>
                  <a:pt x="901" y="162"/>
                  <a:pt x="922" y="155"/>
                  <a:pt x="922" y="155"/>
                </a:cubicBezTo>
                <a:cubicBezTo>
                  <a:pt x="982" y="95"/>
                  <a:pt x="932" y="33"/>
                  <a:pt x="859" y="29"/>
                </a:cubicBezTo>
                <a:cubicBezTo>
                  <a:pt x="730" y="23"/>
                  <a:pt x="601" y="22"/>
                  <a:pt x="472" y="19"/>
                </a:cubicBezTo>
                <a:cubicBezTo>
                  <a:pt x="352" y="0"/>
                  <a:pt x="261" y="1"/>
                  <a:pt x="136" y="9"/>
                </a:cubicBezTo>
                <a:cubicBezTo>
                  <a:pt x="126" y="12"/>
                  <a:pt x="114" y="12"/>
                  <a:pt x="105" y="19"/>
                </a:cubicBezTo>
                <a:cubicBezTo>
                  <a:pt x="82" y="37"/>
                  <a:pt x="16" y="96"/>
                  <a:pt x="42" y="82"/>
                </a:cubicBezTo>
                <a:cubicBezTo>
                  <a:pt x="49" y="78"/>
                  <a:pt x="56" y="75"/>
                  <a:pt x="63" y="71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733" name="Group 4"/>
          <p:cNvGrpSpPr>
            <a:grpSpLocks/>
          </p:cNvGrpSpPr>
          <p:nvPr/>
        </p:nvGrpSpPr>
        <p:grpSpPr bwMode="auto">
          <a:xfrm flipH="1">
            <a:off x="762000" y="1524000"/>
            <a:ext cx="1095375" cy="1798638"/>
            <a:chOff x="5895" y="6467"/>
            <a:chExt cx="1725" cy="2833"/>
          </a:xfrm>
        </p:grpSpPr>
        <p:grpSp>
          <p:nvGrpSpPr>
            <p:cNvPr id="14346" name="Group 5"/>
            <p:cNvGrpSpPr>
              <a:grpSpLocks/>
            </p:cNvGrpSpPr>
            <p:nvPr/>
          </p:nvGrpSpPr>
          <p:grpSpPr bwMode="auto">
            <a:xfrm>
              <a:off x="5895" y="6885"/>
              <a:ext cx="1725" cy="2415"/>
              <a:chOff x="5895" y="6285"/>
              <a:chExt cx="2385" cy="3015"/>
            </a:xfrm>
          </p:grpSpPr>
          <p:sp>
            <p:nvSpPr>
              <p:cNvPr id="14382" name="Freeform 6"/>
              <p:cNvSpPr>
                <a:spLocks/>
              </p:cNvSpPr>
              <p:nvPr/>
            </p:nvSpPr>
            <p:spPr bwMode="auto">
              <a:xfrm>
                <a:off x="7005" y="6570"/>
                <a:ext cx="1275" cy="2730"/>
              </a:xfrm>
              <a:custGeom>
                <a:avLst/>
                <a:gdLst>
                  <a:gd name="T0" fmla="*/ 1230 w 1275"/>
                  <a:gd name="T1" fmla="*/ 0 h 2730"/>
                  <a:gd name="T2" fmla="*/ 1065 w 1275"/>
                  <a:gd name="T3" fmla="*/ 1455 h 2730"/>
                  <a:gd name="T4" fmla="*/ 1275 w 1275"/>
                  <a:gd name="T5" fmla="*/ 2580 h 2730"/>
                  <a:gd name="T6" fmla="*/ 1065 w 1275"/>
                  <a:gd name="T7" fmla="*/ 1425 h 2730"/>
                  <a:gd name="T8" fmla="*/ 90 w 1275"/>
                  <a:gd name="T9" fmla="*/ 1545 h 2730"/>
                  <a:gd name="T10" fmla="*/ 0 w 1275"/>
                  <a:gd name="T11" fmla="*/ 2730 h 27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5"/>
                  <a:gd name="T19" fmla="*/ 0 h 2730"/>
                  <a:gd name="T20" fmla="*/ 1275 w 1275"/>
                  <a:gd name="T21" fmla="*/ 2730 h 27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5" h="2730">
                    <a:moveTo>
                      <a:pt x="1230" y="0"/>
                    </a:moveTo>
                    <a:lnTo>
                      <a:pt x="1065" y="1455"/>
                    </a:lnTo>
                    <a:lnTo>
                      <a:pt x="1275" y="2580"/>
                    </a:lnTo>
                    <a:lnTo>
                      <a:pt x="1065" y="1425"/>
                    </a:lnTo>
                    <a:lnTo>
                      <a:pt x="90" y="1545"/>
                    </a:lnTo>
                    <a:lnTo>
                      <a:pt x="0" y="273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383" name="Group 7"/>
              <p:cNvGrpSpPr>
                <a:grpSpLocks/>
              </p:cNvGrpSpPr>
              <p:nvPr/>
            </p:nvGrpSpPr>
            <p:grpSpPr bwMode="auto">
              <a:xfrm>
                <a:off x="5895" y="6285"/>
                <a:ext cx="2325" cy="2400"/>
                <a:chOff x="5895" y="6285"/>
                <a:chExt cx="2325" cy="2400"/>
              </a:xfrm>
            </p:grpSpPr>
            <p:sp>
              <p:nvSpPr>
                <p:cNvPr id="14384" name="Freeform 8"/>
                <p:cNvSpPr>
                  <a:spLocks/>
                </p:cNvSpPr>
                <p:nvPr/>
              </p:nvSpPr>
              <p:spPr bwMode="auto">
                <a:xfrm>
                  <a:off x="5895" y="6285"/>
                  <a:ext cx="2325" cy="2400"/>
                </a:xfrm>
                <a:custGeom>
                  <a:avLst/>
                  <a:gdLst>
                    <a:gd name="T0" fmla="*/ 2325 w 2325"/>
                    <a:gd name="T1" fmla="*/ 300 h 2400"/>
                    <a:gd name="T2" fmla="*/ 1500 w 2325"/>
                    <a:gd name="T3" fmla="*/ 0 h 2400"/>
                    <a:gd name="T4" fmla="*/ 1155 w 2325"/>
                    <a:gd name="T5" fmla="*/ 1230 h 2400"/>
                    <a:gd name="T6" fmla="*/ 120 w 2325"/>
                    <a:gd name="T7" fmla="*/ 1350 h 2400"/>
                    <a:gd name="T8" fmla="*/ 0 w 2325"/>
                    <a:gd name="T9" fmla="*/ 2400 h 2400"/>
                    <a:gd name="T10" fmla="*/ 135 w 2325"/>
                    <a:gd name="T11" fmla="*/ 1335 h 2400"/>
                    <a:gd name="T12" fmla="*/ 1125 w 2325"/>
                    <a:gd name="T13" fmla="*/ 1185 h 2400"/>
                    <a:gd name="T14" fmla="*/ 1410 w 2325"/>
                    <a:gd name="T15" fmla="*/ 2250 h 24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25"/>
                    <a:gd name="T25" fmla="*/ 0 h 2400"/>
                    <a:gd name="T26" fmla="*/ 2325 w 2325"/>
                    <a:gd name="T27" fmla="*/ 2400 h 24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25" h="2400">
                      <a:moveTo>
                        <a:pt x="2325" y="300"/>
                      </a:moveTo>
                      <a:lnTo>
                        <a:pt x="1500" y="0"/>
                      </a:lnTo>
                      <a:lnTo>
                        <a:pt x="1155" y="1230"/>
                      </a:lnTo>
                      <a:lnTo>
                        <a:pt x="120" y="1350"/>
                      </a:lnTo>
                      <a:lnTo>
                        <a:pt x="0" y="2400"/>
                      </a:lnTo>
                      <a:lnTo>
                        <a:pt x="135" y="1335"/>
                      </a:lnTo>
                      <a:lnTo>
                        <a:pt x="1125" y="1185"/>
                      </a:lnTo>
                      <a:lnTo>
                        <a:pt x="1410" y="225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85" name="Freeform 9"/>
                <p:cNvSpPr>
                  <a:spLocks/>
                </p:cNvSpPr>
                <p:nvPr/>
              </p:nvSpPr>
              <p:spPr bwMode="auto">
                <a:xfrm>
                  <a:off x="5985" y="7470"/>
                  <a:ext cx="2070" cy="645"/>
                </a:xfrm>
                <a:custGeom>
                  <a:avLst/>
                  <a:gdLst>
                    <a:gd name="T0" fmla="*/ 2070 w 2070"/>
                    <a:gd name="T1" fmla="*/ 510 h 645"/>
                    <a:gd name="T2" fmla="*/ 1065 w 2070"/>
                    <a:gd name="T3" fmla="*/ 0 h 645"/>
                    <a:gd name="T4" fmla="*/ 0 w 2070"/>
                    <a:gd name="T5" fmla="*/ 150 h 645"/>
                    <a:gd name="T6" fmla="*/ 1110 w 2070"/>
                    <a:gd name="T7" fmla="*/ 645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70"/>
                    <a:gd name="T13" fmla="*/ 0 h 645"/>
                    <a:gd name="T14" fmla="*/ 2070 w 2070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70" h="645">
                      <a:moveTo>
                        <a:pt x="2070" y="510"/>
                      </a:moveTo>
                      <a:lnTo>
                        <a:pt x="1065" y="0"/>
                      </a:lnTo>
                      <a:lnTo>
                        <a:pt x="0" y="150"/>
                      </a:lnTo>
                      <a:lnTo>
                        <a:pt x="1110" y="645"/>
                      </a:lnTo>
                    </a:path>
                  </a:pathLst>
                </a:custGeom>
                <a:solidFill>
                  <a:srgbClr val="FFCC66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86" name="Freeform 10"/>
                <p:cNvSpPr>
                  <a:spLocks/>
                </p:cNvSpPr>
                <p:nvPr/>
              </p:nvSpPr>
              <p:spPr bwMode="auto">
                <a:xfrm>
                  <a:off x="7320" y="6300"/>
                  <a:ext cx="900" cy="585"/>
                </a:xfrm>
                <a:custGeom>
                  <a:avLst/>
                  <a:gdLst>
                    <a:gd name="T0" fmla="*/ 75 w 900"/>
                    <a:gd name="T1" fmla="*/ 0 h 585"/>
                    <a:gd name="T2" fmla="*/ 900 w 900"/>
                    <a:gd name="T3" fmla="*/ 285 h 585"/>
                    <a:gd name="T4" fmla="*/ 870 w 900"/>
                    <a:gd name="T5" fmla="*/ 585 h 585"/>
                    <a:gd name="T6" fmla="*/ 0 w 900"/>
                    <a:gd name="T7" fmla="*/ 255 h 585"/>
                    <a:gd name="T8" fmla="*/ 75 w 90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0"/>
                    <a:gd name="T16" fmla="*/ 0 h 585"/>
                    <a:gd name="T17" fmla="*/ 900 w 90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0" h="585">
                      <a:moveTo>
                        <a:pt x="75" y="0"/>
                      </a:moveTo>
                      <a:lnTo>
                        <a:pt x="900" y="285"/>
                      </a:lnTo>
                      <a:lnTo>
                        <a:pt x="870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87" name="Freeform 11"/>
                <p:cNvSpPr>
                  <a:spLocks/>
                </p:cNvSpPr>
                <p:nvPr/>
              </p:nvSpPr>
              <p:spPr bwMode="auto">
                <a:xfrm>
                  <a:off x="7215" y="6690"/>
                  <a:ext cx="960" cy="585"/>
                </a:xfrm>
                <a:custGeom>
                  <a:avLst/>
                  <a:gdLst>
                    <a:gd name="T0" fmla="*/ 75 w 960"/>
                    <a:gd name="T1" fmla="*/ 0 h 585"/>
                    <a:gd name="T2" fmla="*/ 960 w 960"/>
                    <a:gd name="T3" fmla="*/ 330 h 585"/>
                    <a:gd name="T4" fmla="*/ 915 w 960"/>
                    <a:gd name="T5" fmla="*/ 585 h 585"/>
                    <a:gd name="T6" fmla="*/ 0 w 960"/>
                    <a:gd name="T7" fmla="*/ 255 h 585"/>
                    <a:gd name="T8" fmla="*/ 75 w 96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585"/>
                    <a:gd name="T17" fmla="*/ 960 w 96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585">
                      <a:moveTo>
                        <a:pt x="75" y="0"/>
                      </a:moveTo>
                      <a:lnTo>
                        <a:pt x="960" y="330"/>
                      </a:lnTo>
                      <a:lnTo>
                        <a:pt x="915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88" name="Freeform 12"/>
                <p:cNvSpPr>
                  <a:spLocks/>
                </p:cNvSpPr>
                <p:nvPr/>
              </p:nvSpPr>
              <p:spPr bwMode="auto">
                <a:xfrm>
                  <a:off x="7095" y="7125"/>
                  <a:ext cx="1035" cy="705"/>
                </a:xfrm>
                <a:custGeom>
                  <a:avLst/>
                  <a:gdLst>
                    <a:gd name="T0" fmla="*/ 75 w 1035"/>
                    <a:gd name="T1" fmla="*/ 0 h 705"/>
                    <a:gd name="T2" fmla="*/ 1035 w 1035"/>
                    <a:gd name="T3" fmla="*/ 375 h 705"/>
                    <a:gd name="T4" fmla="*/ 975 w 1035"/>
                    <a:gd name="T5" fmla="*/ 705 h 705"/>
                    <a:gd name="T6" fmla="*/ 0 w 1035"/>
                    <a:gd name="T7" fmla="*/ 255 h 705"/>
                    <a:gd name="T8" fmla="*/ 75 w 1035"/>
                    <a:gd name="T9" fmla="*/ 0 h 7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705"/>
                    <a:gd name="T17" fmla="*/ 1035 w 1035"/>
                    <a:gd name="T18" fmla="*/ 705 h 7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705">
                      <a:moveTo>
                        <a:pt x="75" y="0"/>
                      </a:moveTo>
                      <a:lnTo>
                        <a:pt x="1035" y="375"/>
                      </a:lnTo>
                      <a:lnTo>
                        <a:pt x="975" y="70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347" name="Group 13"/>
            <p:cNvGrpSpPr>
              <a:grpSpLocks/>
            </p:cNvGrpSpPr>
            <p:nvPr/>
          </p:nvGrpSpPr>
          <p:grpSpPr bwMode="auto">
            <a:xfrm flipH="1">
              <a:off x="6036" y="6467"/>
              <a:ext cx="1340" cy="2528"/>
              <a:chOff x="3516" y="4052"/>
              <a:chExt cx="1340" cy="2528"/>
            </a:xfrm>
          </p:grpSpPr>
          <p:sp>
            <p:nvSpPr>
              <p:cNvPr id="14348" name="Freeform 14"/>
              <p:cNvSpPr>
                <a:spLocks noChangeAspect="1"/>
              </p:cNvSpPr>
              <p:nvPr/>
            </p:nvSpPr>
            <p:spPr bwMode="auto">
              <a:xfrm flipH="1">
                <a:off x="3555" y="4423"/>
                <a:ext cx="1301" cy="1452"/>
              </a:xfrm>
              <a:custGeom>
                <a:avLst/>
                <a:gdLst>
                  <a:gd name="T0" fmla="*/ 856 w 1301"/>
                  <a:gd name="T1" fmla="*/ 1427 h 1452"/>
                  <a:gd name="T2" fmla="*/ 1246 w 1301"/>
                  <a:gd name="T3" fmla="*/ 1277 h 1452"/>
                  <a:gd name="T4" fmla="*/ 1186 w 1301"/>
                  <a:gd name="T5" fmla="*/ 745 h 1452"/>
                  <a:gd name="T6" fmla="*/ 1134 w 1301"/>
                  <a:gd name="T7" fmla="*/ 122 h 1452"/>
                  <a:gd name="T8" fmla="*/ 1096 w 1301"/>
                  <a:gd name="T9" fmla="*/ 10 h 1452"/>
                  <a:gd name="T10" fmla="*/ 1014 w 1301"/>
                  <a:gd name="T11" fmla="*/ 167 h 1452"/>
                  <a:gd name="T12" fmla="*/ 759 w 1301"/>
                  <a:gd name="T13" fmla="*/ 745 h 1452"/>
                  <a:gd name="T14" fmla="*/ 309 w 1301"/>
                  <a:gd name="T15" fmla="*/ 880 h 1452"/>
                  <a:gd name="T16" fmla="*/ 91 w 1301"/>
                  <a:gd name="T17" fmla="*/ 1127 h 1452"/>
                  <a:gd name="T18" fmla="*/ 856 w 1301"/>
                  <a:gd name="T19" fmla="*/ 1427 h 14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1"/>
                  <a:gd name="T31" fmla="*/ 0 h 1452"/>
                  <a:gd name="T32" fmla="*/ 1301 w 1301"/>
                  <a:gd name="T33" fmla="*/ 1452 h 14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1" h="1452">
                    <a:moveTo>
                      <a:pt x="856" y="1427"/>
                    </a:moveTo>
                    <a:cubicBezTo>
                      <a:pt x="1048" y="1452"/>
                      <a:pt x="1191" y="1391"/>
                      <a:pt x="1246" y="1277"/>
                    </a:cubicBezTo>
                    <a:cubicBezTo>
                      <a:pt x="1301" y="1163"/>
                      <a:pt x="1205" y="937"/>
                      <a:pt x="1186" y="745"/>
                    </a:cubicBezTo>
                    <a:cubicBezTo>
                      <a:pt x="1167" y="553"/>
                      <a:pt x="1149" y="244"/>
                      <a:pt x="1134" y="122"/>
                    </a:cubicBezTo>
                    <a:cubicBezTo>
                      <a:pt x="1119" y="0"/>
                      <a:pt x="1116" y="2"/>
                      <a:pt x="1096" y="10"/>
                    </a:cubicBezTo>
                    <a:cubicBezTo>
                      <a:pt x="1076" y="18"/>
                      <a:pt x="1070" y="45"/>
                      <a:pt x="1014" y="167"/>
                    </a:cubicBezTo>
                    <a:cubicBezTo>
                      <a:pt x="958" y="289"/>
                      <a:pt x="876" y="626"/>
                      <a:pt x="759" y="745"/>
                    </a:cubicBezTo>
                    <a:cubicBezTo>
                      <a:pt x="642" y="864"/>
                      <a:pt x="420" y="816"/>
                      <a:pt x="309" y="880"/>
                    </a:cubicBezTo>
                    <a:cubicBezTo>
                      <a:pt x="198" y="944"/>
                      <a:pt x="0" y="1036"/>
                      <a:pt x="91" y="1127"/>
                    </a:cubicBezTo>
                    <a:cubicBezTo>
                      <a:pt x="182" y="1218"/>
                      <a:pt x="664" y="1402"/>
                      <a:pt x="856" y="1427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49" name="Freeform 15"/>
              <p:cNvSpPr>
                <a:spLocks noChangeAspect="1"/>
              </p:cNvSpPr>
              <p:nvPr/>
            </p:nvSpPr>
            <p:spPr bwMode="auto">
              <a:xfrm flipH="1">
                <a:off x="4225" y="5738"/>
                <a:ext cx="172" cy="709"/>
              </a:xfrm>
              <a:custGeom>
                <a:avLst/>
                <a:gdLst>
                  <a:gd name="T0" fmla="*/ 172 w 172"/>
                  <a:gd name="T1" fmla="*/ 0 h 709"/>
                  <a:gd name="T2" fmla="*/ 0 w 172"/>
                  <a:gd name="T3" fmla="*/ 262 h 709"/>
                  <a:gd name="T4" fmla="*/ 170 w 172"/>
                  <a:gd name="T5" fmla="*/ 709 h 709"/>
                  <a:gd name="T6" fmla="*/ 0 60000 65536"/>
                  <a:gd name="T7" fmla="*/ 0 60000 65536"/>
                  <a:gd name="T8" fmla="*/ 0 60000 65536"/>
                  <a:gd name="T9" fmla="*/ 0 w 172"/>
                  <a:gd name="T10" fmla="*/ 0 h 709"/>
                  <a:gd name="T11" fmla="*/ 172 w 172"/>
                  <a:gd name="T12" fmla="*/ 709 h 7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2" h="709">
                    <a:moveTo>
                      <a:pt x="172" y="0"/>
                    </a:moveTo>
                    <a:cubicBezTo>
                      <a:pt x="143" y="44"/>
                      <a:pt x="0" y="144"/>
                      <a:pt x="0" y="262"/>
                    </a:cubicBezTo>
                    <a:cubicBezTo>
                      <a:pt x="0" y="380"/>
                      <a:pt x="135" y="616"/>
                      <a:pt x="170" y="709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0" name="Freeform 16"/>
              <p:cNvSpPr>
                <a:spLocks noChangeAspect="1"/>
              </p:cNvSpPr>
              <p:nvPr/>
            </p:nvSpPr>
            <p:spPr bwMode="auto">
              <a:xfrm flipH="1">
                <a:off x="4480" y="5678"/>
                <a:ext cx="274" cy="693"/>
              </a:xfrm>
              <a:custGeom>
                <a:avLst/>
                <a:gdLst>
                  <a:gd name="T0" fmla="*/ 274 w 274"/>
                  <a:gd name="T1" fmla="*/ 0 h 693"/>
                  <a:gd name="T2" fmla="*/ 19 w 274"/>
                  <a:gd name="T3" fmla="*/ 247 h 693"/>
                  <a:gd name="T4" fmla="*/ 161 w 274"/>
                  <a:gd name="T5" fmla="*/ 693 h 693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693"/>
                  <a:gd name="T11" fmla="*/ 274 w 274"/>
                  <a:gd name="T12" fmla="*/ 693 h 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693">
                    <a:moveTo>
                      <a:pt x="274" y="0"/>
                    </a:moveTo>
                    <a:cubicBezTo>
                      <a:pt x="232" y="41"/>
                      <a:pt x="38" y="132"/>
                      <a:pt x="19" y="247"/>
                    </a:cubicBezTo>
                    <a:cubicBezTo>
                      <a:pt x="0" y="362"/>
                      <a:pt x="132" y="600"/>
                      <a:pt x="161" y="693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1" name="Freeform 17"/>
              <p:cNvSpPr>
                <a:spLocks noChangeAspect="1"/>
              </p:cNvSpPr>
              <p:nvPr/>
            </p:nvSpPr>
            <p:spPr bwMode="auto">
              <a:xfrm rot="-4200000">
                <a:off x="4173" y="6373"/>
                <a:ext cx="194" cy="219"/>
              </a:xfrm>
              <a:custGeom>
                <a:avLst/>
                <a:gdLst>
                  <a:gd name="T0" fmla="*/ 17 w 270"/>
                  <a:gd name="T1" fmla="*/ 3 h 305"/>
                  <a:gd name="T2" fmla="*/ 8 w 270"/>
                  <a:gd name="T3" fmla="*/ 15 h 305"/>
                  <a:gd name="T4" fmla="*/ 6 w 270"/>
                  <a:gd name="T5" fmla="*/ 21 h 305"/>
                  <a:gd name="T6" fmla="*/ 0 w 270"/>
                  <a:gd name="T7" fmla="*/ 25 h 305"/>
                  <a:gd name="T8" fmla="*/ 21 w 270"/>
                  <a:gd name="T9" fmla="*/ 42 h 305"/>
                  <a:gd name="T10" fmla="*/ 37 w 270"/>
                  <a:gd name="T11" fmla="*/ 7 h 305"/>
                  <a:gd name="T12" fmla="*/ 31 w 270"/>
                  <a:gd name="T13" fmla="*/ 3 h 305"/>
                  <a:gd name="T14" fmla="*/ 17 w 270"/>
                  <a:gd name="T15" fmla="*/ 3 h 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305"/>
                  <a:gd name="T26" fmla="*/ 270 w 270"/>
                  <a:gd name="T27" fmla="*/ 305 h 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305">
                    <a:moveTo>
                      <a:pt x="120" y="20"/>
                    </a:moveTo>
                    <a:cubicBezTo>
                      <a:pt x="100" y="50"/>
                      <a:pt x="80" y="80"/>
                      <a:pt x="60" y="110"/>
                    </a:cubicBezTo>
                    <a:cubicBezTo>
                      <a:pt x="51" y="123"/>
                      <a:pt x="55" y="143"/>
                      <a:pt x="45" y="155"/>
                    </a:cubicBezTo>
                    <a:cubicBezTo>
                      <a:pt x="34" y="169"/>
                      <a:pt x="15" y="175"/>
                      <a:pt x="0" y="185"/>
                    </a:cubicBezTo>
                    <a:cubicBezTo>
                      <a:pt x="26" y="264"/>
                      <a:pt x="79" y="281"/>
                      <a:pt x="150" y="305"/>
                    </a:cubicBezTo>
                    <a:cubicBezTo>
                      <a:pt x="226" y="229"/>
                      <a:pt x="250" y="152"/>
                      <a:pt x="270" y="50"/>
                    </a:cubicBezTo>
                    <a:cubicBezTo>
                      <a:pt x="255" y="40"/>
                      <a:pt x="243" y="22"/>
                      <a:pt x="225" y="20"/>
                    </a:cubicBezTo>
                    <a:cubicBezTo>
                      <a:pt x="65" y="0"/>
                      <a:pt x="205" y="63"/>
                      <a:pt x="1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2" name="Freeform 18"/>
              <p:cNvSpPr>
                <a:spLocks noChangeAspect="1"/>
              </p:cNvSpPr>
              <p:nvPr/>
            </p:nvSpPr>
            <p:spPr bwMode="auto">
              <a:xfrm>
                <a:off x="4509" y="6308"/>
                <a:ext cx="283" cy="181"/>
              </a:xfrm>
              <a:custGeom>
                <a:avLst/>
                <a:gdLst>
                  <a:gd name="T0" fmla="*/ 11 w 395"/>
                  <a:gd name="T1" fmla="*/ 5 h 252"/>
                  <a:gd name="T2" fmla="*/ 8 w 395"/>
                  <a:gd name="T3" fmla="*/ 28 h 252"/>
                  <a:gd name="T4" fmla="*/ 27 w 395"/>
                  <a:gd name="T5" fmla="*/ 29 h 252"/>
                  <a:gd name="T6" fmla="*/ 52 w 395"/>
                  <a:gd name="T7" fmla="*/ 24 h 252"/>
                  <a:gd name="T8" fmla="*/ 50 w 395"/>
                  <a:gd name="T9" fmla="*/ 9 h 252"/>
                  <a:gd name="T10" fmla="*/ 22 w 395"/>
                  <a:gd name="T11" fmla="*/ 1 h 252"/>
                  <a:gd name="T12" fmla="*/ 11 w 395"/>
                  <a:gd name="T13" fmla="*/ 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252"/>
                  <a:gd name="T23" fmla="*/ 395 w 395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252">
                    <a:moveTo>
                      <a:pt x="88" y="37"/>
                    </a:moveTo>
                    <a:cubicBezTo>
                      <a:pt x="69" y="66"/>
                      <a:pt x="0" y="167"/>
                      <a:pt x="58" y="202"/>
                    </a:cubicBezTo>
                    <a:cubicBezTo>
                      <a:pt x="97" y="225"/>
                      <a:pt x="148" y="212"/>
                      <a:pt x="193" y="217"/>
                    </a:cubicBezTo>
                    <a:cubicBezTo>
                      <a:pt x="279" y="246"/>
                      <a:pt x="335" y="252"/>
                      <a:pt x="388" y="172"/>
                    </a:cubicBezTo>
                    <a:cubicBezTo>
                      <a:pt x="383" y="137"/>
                      <a:pt x="395" y="95"/>
                      <a:pt x="373" y="67"/>
                    </a:cubicBezTo>
                    <a:cubicBezTo>
                      <a:pt x="358" y="48"/>
                      <a:pt x="190" y="16"/>
                      <a:pt x="163" y="7"/>
                    </a:cubicBezTo>
                    <a:cubicBezTo>
                      <a:pt x="66" y="23"/>
                      <a:pt x="51" y="0"/>
                      <a:pt x="88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3" name="Freeform 19"/>
              <p:cNvSpPr>
                <a:spLocks noChangeAspect="1"/>
              </p:cNvSpPr>
              <p:nvPr/>
            </p:nvSpPr>
            <p:spPr bwMode="auto">
              <a:xfrm flipH="1">
                <a:off x="3558" y="4658"/>
                <a:ext cx="412" cy="765"/>
              </a:xfrm>
              <a:custGeom>
                <a:avLst/>
                <a:gdLst>
                  <a:gd name="T0" fmla="*/ 0 w 412"/>
                  <a:gd name="T1" fmla="*/ 765 h 765"/>
                  <a:gd name="T2" fmla="*/ 368 w 412"/>
                  <a:gd name="T3" fmla="*/ 465 h 765"/>
                  <a:gd name="T4" fmla="*/ 263 w 412"/>
                  <a:gd name="T5" fmla="*/ 0 h 765"/>
                  <a:gd name="T6" fmla="*/ 0 60000 65536"/>
                  <a:gd name="T7" fmla="*/ 0 60000 65536"/>
                  <a:gd name="T8" fmla="*/ 0 60000 65536"/>
                  <a:gd name="T9" fmla="*/ 0 w 412"/>
                  <a:gd name="T10" fmla="*/ 0 h 765"/>
                  <a:gd name="T11" fmla="*/ 412 w 412"/>
                  <a:gd name="T12" fmla="*/ 765 h 7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2" h="765">
                    <a:moveTo>
                      <a:pt x="0" y="765"/>
                    </a:moveTo>
                    <a:cubicBezTo>
                      <a:pt x="61" y="715"/>
                      <a:pt x="324" y="592"/>
                      <a:pt x="368" y="465"/>
                    </a:cubicBezTo>
                    <a:cubicBezTo>
                      <a:pt x="412" y="338"/>
                      <a:pt x="285" y="97"/>
                      <a:pt x="263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4" name="Freeform 20"/>
              <p:cNvSpPr>
                <a:spLocks noChangeAspect="1"/>
              </p:cNvSpPr>
              <p:nvPr/>
            </p:nvSpPr>
            <p:spPr bwMode="auto">
              <a:xfrm flipH="1">
                <a:off x="3872" y="4673"/>
                <a:ext cx="638" cy="460"/>
              </a:xfrm>
              <a:custGeom>
                <a:avLst/>
                <a:gdLst>
                  <a:gd name="T0" fmla="*/ 638 w 638"/>
                  <a:gd name="T1" fmla="*/ 0 h 460"/>
                  <a:gd name="T2" fmla="*/ 353 w 638"/>
                  <a:gd name="T3" fmla="*/ 390 h 460"/>
                  <a:gd name="T4" fmla="*/ 0 w 638"/>
                  <a:gd name="T5" fmla="*/ 420 h 460"/>
                  <a:gd name="T6" fmla="*/ 0 60000 65536"/>
                  <a:gd name="T7" fmla="*/ 0 60000 65536"/>
                  <a:gd name="T8" fmla="*/ 0 60000 65536"/>
                  <a:gd name="T9" fmla="*/ 0 w 638"/>
                  <a:gd name="T10" fmla="*/ 0 h 460"/>
                  <a:gd name="T11" fmla="*/ 638 w 638"/>
                  <a:gd name="T12" fmla="*/ 460 h 4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8" h="460">
                    <a:moveTo>
                      <a:pt x="638" y="0"/>
                    </a:moveTo>
                    <a:cubicBezTo>
                      <a:pt x="592" y="65"/>
                      <a:pt x="459" y="320"/>
                      <a:pt x="353" y="390"/>
                    </a:cubicBezTo>
                    <a:cubicBezTo>
                      <a:pt x="247" y="460"/>
                      <a:pt x="74" y="414"/>
                      <a:pt x="0" y="42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5" name="Freeform 21"/>
              <p:cNvSpPr>
                <a:spLocks noChangeAspect="1"/>
              </p:cNvSpPr>
              <p:nvPr/>
            </p:nvSpPr>
            <p:spPr bwMode="auto">
              <a:xfrm rot="-5400000">
                <a:off x="4438" y="5027"/>
                <a:ext cx="186" cy="162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4 h 226"/>
                  <a:gd name="T6" fmla="*/ 20 w 259"/>
                  <a:gd name="T7" fmla="*/ 30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6" name="Freeform 22"/>
              <p:cNvSpPr>
                <a:spLocks noChangeAspect="1"/>
              </p:cNvSpPr>
              <p:nvPr/>
            </p:nvSpPr>
            <p:spPr bwMode="auto">
              <a:xfrm rot="5400000">
                <a:off x="3884" y="5321"/>
                <a:ext cx="186" cy="163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5 h 226"/>
                  <a:gd name="T6" fmla="*/ 20 w 259"/>
                  <a:gd name="T7" fmla="*/ 32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7" name="Freeform 23"/>
              <p:cNvSpPr>
                <a:spLocks noChangeAspect="1"/>
              </p:cNvSpPr>
              <p:nvPr/>
            </p:nvSpPr>
            <p:spPr bwMode="auto">
              <a:xfrm>
                <a:off x="4335" y="4934"/>
                <a:ext cx="71" cy="64"/>
              </a:xfrm>
              <a:custGeom>
                <a:avLst/>
                <a:gdLst>
                  <a:gd name="T0" fmla="*/ 0 w 99"/>
                  <a:gd name="T1" fmla="*/ 0 h 90"/>
                  <a:gd name="T2" fmla="*/ 8 w 99"/>
                  <a:gd name="T3" fmla="*/ 2 h 90"/>
                  <a:gd name="T4" fmla="*/ 12 w 99"/>
                  <a:gd name="T5" fmla="*/ 5 h 90"/>
                  <a:gd name="T6" fmla="*/ 14 w 99"/>
                  <a:gd name="T7" fmla="*/ 11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90"/>
                  <a:gd name="T14" fmla="*/ 99 w 99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90">
                    <a:moveTo>
                      <a:pt x="0" y="0"/>
                    </a:moveTo>
                    <a:lnTo>
                      <a:pt x="57" y="18"/>
                    </a:lnTo>
                    <a:lnTo>
                      <a:pt x="90" y="39"/>
                    </a:lnTo>
                    <a:lnTo>
                      <a:pt x="99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8" name="Oval 24"/>
              <p:cNvSpPr>
                <a:spLocks noChangeAspect="1" noChangeArrowheads="1"/>
              </p:cNvSpPr>
              <p:nvPr/>
            </p:nvSpPr>
            <p:spPr bwMode="auto">
              <a:xfrm>
                <a:off x="3701" y="5683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59" name="Oval 25"/>
              <p:cNvSpPr>
                <a:spLocks noChangeAspect="1" noChangeArrowheads="1"/>
              </p:cNvSpPr>
              <p:nvPr/>
            </p:nvSpPr>
            <p:spPr bwMode="auto">
              <a:xfrm>
                <a:off x="3687" y="5446"/>
                <a:ext cx="10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60" name="Oval 26"/>
              <p:cNvSpPr>
                <a:spLocks noChangeAspect="1" noChangeArrowheads="1"/>
              </p:cNvSpPr>
              <p:nvPr/>
            </p:nvSpPr>
            <p:spPr bwMode="auto">
              <a:xfrm>
                <a:off x="4083" y="5414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61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4071" y="5636"/>
                <a:ext cx="103" cy="10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62" name="Oval 28"/>
              <p:cNvSpPr>
                <a:spLocks noChangeAspect="1" noChangeArrowheads="1"/>
              </p:cNvSpPr>
              <p:nvPr/>
            </p:nvSpPr>
            <p:spPr bwMode="auto">
              <a:xfrm>
                <a:off x="4337" y="5554"/>
                <a:ext cx="103" cy="10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63" name="Oval 29"/>
              <p:cNvSpPr>
                <a:spLocks noChangeAspect="1" noChangeArrowheads="1"/>
              </p:cNvSpPr>
              <p:nvPr/>
            </p:nvSpPr>
            <p:spPr bwMode="auto">
              <a:xfrm>
                <a:off x="4587" y="5430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64" name="Oval 30"/>
              <p:cNvSpPr>
                <a:spLocks noChangeAspect="1" noChangeArrowheads="1"/>
              </p:cNvSpPr>
              <p:nvPr/>
            </p:nvSpPr>
            <p:spPr bwMode="auto">
              <a:xfrm>
                <a:off x="4346" y="5271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65" name="Oval 31"/>
              <p:cNvSpPr>
                <a:spLocks noChangeAspect="1" noChangeArrowheads="1"/>
              </p:cNvSpPr>
              <p:nvPr/>
            </p:nvSpPr>
            <p:spPr bwMode="auto">
              <a:xfrm rot="-435191">
                <a:off x="3623" y="4078"/>
                <a:ext cx="348" cy="4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4366" name="Group 32"/>
              <p:cNvGrpSpPr>
                <a:grpSpLocks noChangeAspect="1"/>
              </p:cNvGrpSpPr>
              <p:nvPr/>
            </p:nvGrpSpPr>
            <p:grpSpPr bwMode="auto">
              <a:xfrm flipH="1" flipV="1">
                <a:off x="3706" y="4229"/>
                <a:ext cx="81" cy="106"/>
                <a:chOff x="4440" y="3225"/>
                <a:chExt cx="113" cy="147"/>
              </a:xfrm>
            </p:grpSpPr>
            <p:sp>
              <p:nvSpPr>
                <p:cNvPr id="1438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8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67" name="Group 35"/>
              <p:cNvGrpSpPr>
                <a:grpSpLocks noChangeAspect="1"/>
              </p:cNvGrpSpPr>
              <p:nvPr/>
            </p:nvGrpSpPr>
            <p:grpSpPr bwMode="auto">
              <a:xfrm flipH="1" flipV="1">
                <a:off x="3855" y="4218"/>
                <a:ext cx="81" cy="106"/>
                <a:chOff x="4440" y="3225"/>
                <a:chExt cx="113" cy="147"/>
              </a:xfrm>
            </p:grpSpPr>
            <p:sp>
              <p:nvSpPr>
                <p:cNvPr id="14378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7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68" name="Freeform 38"/>
              <p:cNvSpPr>
                <a:spLocks noChangeAspect="1"/>
              </p:cNvSpPr>
              <p:nvPr/>
            </p:nvSpPr>
            <p:spPr bwMode="auto">
              <a:xfrm flipH="1">
                <a:off x="3819" y="4296"/>
                <a:ext cx="50" cy="97"/>
              </a:xfrm>
              <a:custGeom>
                <a:avLst/>
                <a:gdLst>
                  <a:gd name="T0" fmla="*/ 10 w 69"/>
                  <a:gd name="T1" fmla="*/ 0 h 136"/>
                  <a:gd name="T2" fmla="*/ 1 w 69"/>
                  <a:gd name="T3" fmla="*/ 15 h 136"/>
                  <a:gd name="T4" fmla="*/ 7 w 69"/>
                  <a:gd name="T5" fmla="*/ 17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0"/>
                    </a:moveTo>
                    <a:cubicBezTo>
                      <a:pt x="58" y="19"/>
                      <a:pt x="6" y="92"/>
                      <a:pt x="3" y="114"/>
                    </a:cubicBezTo>
                    <a:cubicBezTo>
                      <a:pt x="0" y="136"/>
                      <a:pt x="44" y="128"/>
                      <a:pt x="54" y="132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9" name="Freeform 39"/>
              <p:cNvSpPr>
                <a:spLocks noChangeAspect="1"/>
              </p:cNvSpPr>
              <p:nvPr/>
            </p:nvSpPr>
            <p:spPr bwMode="auto">
              <a:xfrm flipH="1">
                <a:off x="3703" y="4398"/>
                <a:ext cx="202" cy="79"/>
              </a:xfrm>
              <a:custGeom>
                <a:avLst/>
                <a:gdLst>
                  <a:gd name="T0" fmla="*/ 202 w 202"/>
                  <a:gd name="T1" fmla="*/ 6 h 79"/>
                  <a:gd name="T2" fmla="*/ 88 w 202"/>
                  <a:gd name="T3" fmla="*/ 39 h 79"/>
                  <a:gd name="T4" fmla="*/ 1 w 202"/>
                  <a:gd name="T5" fmla="*/ 12 h 79"/>
                  <a:gd name="T6" fmla="*/ 94 w 202"/>
                  <a:gd name="T7" fmla="*/ 78 h 79"/>
                  <a:gd name="T8" fmla="*/ 202 w 202"/>
                  <a:gd name="T9" fmla="*/ 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79"/>
                  <a:gd name="T17" fmla="*/ 202 w 20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79">
                    <a:moveTo>
                      <a:pt x="202" y="6"/>
                    </a:moveTo>
                    <a:cubicBezTo>
                      <a:pt x="201" y="0"/>
                      <a:pt x="121" y="38"/>
                      <a:pt x="88" y="39"/>
                    </a:cubicBezTo>
                    <a:cubicBezTo>
                      <a:pt x="55" y="40"/>
                      <a:pt x="0" y="6"/>
                      <a:pt x="1" y="12"/>
                    </a:cubicBezTo>
                    <a:cubicBezTo>
                      <a:pt x="2" y="18"/>
                      <a:pt x="61" y="79"/>
                      <a:pt x="94" y="78"/>
                    </a:cubicBezTo>
                    <a:cubicBezTo>
                      <a:pt x="127" y="77"/>
                      <a:pt x="199" y="14"/>
                      <a:pt x="202" y="6"/>
                    </a:cubicBezTo>
                    <a:close/>
                  </a:path>
                </a:pathLst>
              </a:custGeom>
              <a:solidFill>
                <a:srgbClr val="969696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0" name="Freeform 40"/>
              <p:cNvSpPr>
                <a:spLocks/>
              </p:cNvSpPr>
              <p:nvPr/>
            </p:nvSpPr>
            <p:spPr bwMode="auto">
              <a:xfrm flipH="1">
                <a:off x="3783" y="4147"/>
                <a:ext cx="211" cy="431"/>
              </a:xfrm>
              <a:custGeom>
                <a:avLst/>
                <a:gdLst>
                  <a:gd name="T0" fmla="*/ 211 w 211"/>
                  <a:gd name="T1" fmla="*/ 2 h 431"/>
                  <a:gd name="T2" fmla="*/ 58 w 211"/>
                  <a:gd name="T3" fmla="*/ 71 h 431"/>
                  <a:gd name="T4" fmla="*/ 0 w 211"/>
                  <a:gd name="T5" fmla="*/ 431 h 431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431"/>
                  <a:gd name="T11" fmla="*/ 211 w 211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431">
                    <a:moveTo>
                      <a:pt x="211" y="2"/>
                    </a:moveTo>
                    <a:cubicBezTo>
                      <a:pt x="186" y="13"/>
                      <a:pt x="93" y="0"/>
                      <a:pt x="58" y="71"/>
                    </a:cubicBezTo>
                    <a:cubicBezTo>
                      <a:pt x="23" y="142"/>
                      <a:pt x="12" y="356"/>
                      <a:pt x="0" y="43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1" name="Freeform 41"/>
              <p:cNvSpPr>
                <a:spLocks/>
              </p:cNvSpPr>
              <p:nvPr/>
            </p:nvSpPr>
            <p:spPr bwMode="auto">
              <a:xfrm flipH="1">
                <a:off x="3795" y="4128"/>
                <a:ext cx="223" cy="423"/>
              </a:xfrm>
              <a:custGeom>
                <a:avLst/>
                <a:gdLst>
                  <a:gd name="T0" fmla="*/ 223 w 223"/>
                  <a:gd name="T1" fmla="*/ 0 h 423"/>
                  <a:gd name="T2" fmla="*/ 58 w 223"/>
                  <a:gd name="T3" fmla="*/ 81 h 423"/>
                  <a:gd name="T4" fmla="*/ 0 w 223"/>
                  <a:gd name="T5" fmla="*/ 423 h 423"/>
                  <a:gd name="T6" fmla="*/ 0 60000 65536"/>
                  <a:gd name="T7" fmla="*/ 0 60000 65536"/>
                  <a:gd name="T8" fmla="*/ 0 60000 65536"/>
                  <a:gd name="T9" fmla="*/ 0 w 223"/>
                  <a:gd name="T10" fmla="*/ 0 h 423"/>
                  <a:gd name="T11" fmla="*/ 223 w 223"/>
                  <a:gd name="T12" fmla="*/ 423 h 4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" h="423">
                    <a:moveTo>
                      <a:pt x="223" y="0"/>
                    </a:moveTo>
                    <a:cubicBezTo>
                      <a:pt x="195" y="14"/>
                      <a:pt x="95" y="11"/>
                      <a:pt x="58" y="81"/>
                    </a:cubicBezTo>
                    <a:cubicBezTo>
                      <a:pt x="21" y="151"/>
                      <a:pt x="12" y="352"/>
                      <a:pt x="0" y="42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2" name="Freeform 42"/>
              <p:cNvSpPr>
                <a:spLocks/>
              </p:cNvSpPr>
              <p:nvPr/>
            </p:nvSpPr>
            <p:spPr bwMode="auto">
              <a:xfrm flipH="1">
                <a:off x="3801" y="4105"/>
                <a:ext cx="235" cy="437"/>
              </a:xfrm>
              <a:custGeom>
                <a:avLst/>
                <a:gdLst>
                  <a:gd name="T0" fmla="*/ 235 w 235"/>
                  <a:gd name="T1" fmla="*/ 11 h 437"/>
                  <a:gd name="T2" fmla="*/ 60 w 235"/>
                  <a:gd name="T3" fmla="*/ 71 h 437"/>
                  <a:gd name="T4" fmla="*/ 0 w 235"/>
                  <a:gd name="T5" fmla="*/ 437 h 437"/>
                  <a:gd name="T6" fmla="*/ 0 60000 65536"/>
                  <a:gd name="T7" fmla="*/ 0 60000 65536"/>
                  <a:gd name="T8" fmla="*/ 0 60000 65536"/>
                  <a:gd name="T9" fmla="*/ 0 w 235"/>
                  <a:gd name="T10" fmla="*/ 0 h 437"/>
                  <a:gd name="T11" fmla="*/ 235 w 235"/>
                  <a:gd name="T12" fmla="*/ 437 h 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" h="437">
                    <a:moveTo>
                      <a:pt x="235" y="11"/>
                    </a:moveTo>
                    <a:cubicBezTo>
                      <a:pt x="206" y="21"/>
                      <a:pt x="99" y="0"/>
                      <a:pt x="60" y="71"/>
                    </a:cubicBezTo>
                    <a:cubicBezTo>
                      <a:pt x="21" y="142"/>
                      <a:pt x="12" y="361"/>
                      <a:pt x="0" y="43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3" name="Freeform 43"/>
              <p:cNvSpPr>
                <a:spLocks/>
              </p:cNvSpPr>
              <p:nvPr/>
            </p:nvSpPr>
            <p:spPr bwMode="auto">
              <a:xfrm flipH="1">
                <a:off x="3819" y="4093"/>
                <a:ext cx="247" cy="395"/>
              </a:xfrm>
              <a:custGeom>
                <a:avLst/>
                <a:gdLst>
                  <a:gd name="T0" fmla="*/ 247 w 247"/>
                  <a:gd name="T1" fmla="*/ 2 h 395"/>
                  <a:gd name="T2" fmla="*/ 60 w 247"/>
                  <a:gd name="T3" fmla="*/ 65 h 395"/>
                  <a:gd name="T4" fmla="*/ 0 w 247"/>
                  <a:gd name="T5" fmla="*/ 395 h 395"/>
                  <a:gd name="T6" fmla="*/ 0 60000 65536"/>
                  <a:gd name="T7" fmla="*/ 0 60000 65536"/>
                  <a:gd name="T8" fmla="*/ 0 60000 65536"/>
                  <a:gd name="T9" fmla="*/ 0 w 247"/>
                  <a:gd name="T10" fmla="*/ 0 h 395"/>
                  <a:gd name="T11" fmla="*/ 247 w 247"/>
                  <a:gd name="T12" fmla="*/ 395 h 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7" h="395">
                    <a:moveTo>
                      <a:pt x="247" y="2"/>
                    </a:moveTo>
                    <a:cubicBezTo>
                      <a:pt x="216" y="12"/>
                      <a:pt x="101" y="0"/>
                      <a:pt x="60" y="65"/>
                    </a:cubicBezTo>
                    <a:cubicBezTo>
                      <a:pt x="19" y="130"/>
                      <a:pt x="12" y="326"/>
                      <a:pt x="0" y="3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4" name="Freeform 44"/>
              <p:cNvSpPr>
                <a:spLocks/>
              </p:cNvSpPr>
              <p:nvPr/>
            </p:nvSpPr>
            <p:spPr bwMode="auto">
              <a:xfrm flipH="1">
                <a:off x="3635" y="4152"/>
                <a:ext cx="128" cy="495"/>
              </a:xfrm>
              <a:custGeom>
                <a:avLst/>
                <a:gdLst>
                  <a:gd name="T0" fmla="*/ 0 w 128"/>
                  <a:gd name="T1" fmla="*/ 0 h 495"/>
                  <a:gd name="T2" fmla="*/ 111 w 128"/>
                  <a:gd name="T3" fmla="*/ 96 h 495"/>
                  <a:gd name="T4" fmla="*/ 103 w 128"/>
                  <a:gd name="T5" fmla="*/ 495 h 495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95"/>
                  <a:gd name="T11" fmla="*/ 128 w 128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95">
                    <a:moveTo>
                      <a:pt x="0" y="0"/>
                    </a:moveTo>
                    <a:cubicBezTo>
                      <a:pt x="18" y="16"/>
                      <a:pt x="94" y="14"/>
                      <a:pt x="111" y="96"/>
                    </a:cubicBezTo>
                    <a:cubicBezTo>
                      <a:pt x="128" y="178"/>
                      <a:pt x="105" y="412"/>
                      <a:pt x="103" y="4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5" name="Freeform 45"/>
              <p:cNvSpPr>
                <a:spLocks/>
              </p:cNvSpPr>
              <p:nvPr/>
            </p:nvSpPr>
            <p:spPr bwMode="auto">
              <a:xfrm flipH="1">
                <a:off x="3612" y="4101"/>
                <a:ext cx="154" cy="498"/>
              </a:xfrm>
              <a:custGeom>
                <a:avLst/>
                <a:gdLst>
                  <a:gd name="T0" fmla="*/ 0 w 154"/>
                  <a:gd name="T1" fmla="*/ 30 h 498"/>
                  <a:gd name="T2" fmla="*/ 117 w 154"/>
                  <a:gd name="T3" fmla="*/ 78 h 498"/>
                  <a:gd name="T4" fmla="*/ 154 w 154"/>
                  <a:gd name="T5" fmla="*/ 498 h 498"/>
                  <a:gd name="T6" fmla="*/ 0 60000 65536"/>
                  <a:gd name="T7" fmla="*/ 0 60000 65536"/>
                  <a:gd name="T8" fmla="*/ 0 60000 65536"/>
                  <a:gd name="T9" fmla="*/ 0 w 154"/>
                  <a:gd name="T10" fmla="*/ 0 h 498"/>
                  <a:gd name="T11" fmla="*/ 154 w 154"/>
                  <a:gd name="T12" fmla="*/ 498 h 4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" h="498">
                    <a:moveTo>
                      <a:pt x="0" y="30"/>
                    </a:moveTo>
                    <a:cubicBezTo>
                      <a:pt x="20" y="38"/>
                      <a:pt x="91" y="0"/>
                      <a:pt x="117" y="78"/>
                    </a:cubicBezTo>
                    <a:cubicBezTo>
                      <a:pt x="143" y="156"/>
                      <a:pt x="146" y="411"/>
                      <a:pt x="154" y="49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6" name="Freeform 46"/>
              <p:cNvSpPr>
                <a:spLocks/>
              </p:cNvSpPr>
              <p:nvPr/>
            </p:nvSpPr>
            <p:spPr bwMode="auto">
              <a:xfrm flipH="1">
                <a:off x="3516" y="4052"/>
                <a:ext cx="262" cy="448"/>
              </a:xfrm>
              <a:custGeom>
                <a:avLst/>
                <a:gdLst>
                  <a:gd name="T0" fmla="*/ 0 w 262"/>
                  <a:gd name="T1" fmla="*/ 64 h 448"/>
                  <a:gd name="T2" fmla="*/ 156 w 262"/>
                  <a:gd name="T3" fmla="*/ 64 h 448"/>
                  <a:gd name="T4" fmla="*/ 262 w 262"/>
                  <a:gd name="T5" fmla="*/ 448 h 448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448"/>
                  <a:gd name="T11" fmla="*/ 262 w 262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448">
                    <a:moveTo>
                      <a:pt x="0" y="64"/>
                    </a:moveTo>
                    <a:cubicBezTo>
                      <a:pt x="26" y="64"/>
                      <a:pt x="112" y="0"/>
                      <a:pt x="156" y="64"/>
                    </a:cubicBezTo>
                    <a:cubicBezTo>
                      <a:pt x="200" y="128"/>
                      <a:pt x="240" y="368"/>
                      <a:pt x="262" y="4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7" name="Freeform 47"/>
              <p:cNvSpPr>
                <a:spLocks/>
              </p:cNvSpPr>
              <p:nvPr/>
            </p:nvSpPr>
            <p:spPr bwMode="auto">
              <a:xfrm flipH="1">
                <a:off x="3564" y="4074"/>
                <a:ext cx="232" cy="468"/>
              </a:xfrm>
              <a:custGeom>
                <a:avLst/>
                <a:gdLst>
                  <a:gd name="T0" fmla="*/ 0 w 232"/>
                  <a:gd name="T1" fmla="*/ 18 h 468"/>
                  <a:gd name="T2" fmla="*/ 165 w 232"/>
                  <a:gd name="T3" fmla="*/ 75 h 468"/>
                  <a:gd name="T4" fmla="*/ 232 w 232"/>
                  <a:gd name="T5" fmla="*/ 468 h 468"/>
                  <a:gd name="T6" fmla="*/ 0 60000 65536"/>
                  <a:gd name="T7" fmla="*/ 0 60000 65536"/>
                  <a:gd name="T8" fmla="*/ 0 60000 65536"/>
                  <a:gd name="T9" fmla="*/ 0 w 232"/>
                  <a:gd name="T10" fmla="*/ 0 h 468"/>
                  <a:gd name="T11" fmla="*/ 232 w 232"/>
                  <a:gd name="T12" fmla="*/ 468 h 4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" h="468">
                    <a:moveTo>
                      <a:pt x="0" y="18"/>
                    </a:moveTo>
                    <a:cubicBezTo>
                      <a:pt x="28" y="27"/>
                      <a:pt x="126" y="0"/>
                      <a:pt x="165" y="75"/>
                    </a:cubicBezTo>
                    <a:cubicBezTo>
                      <a:pt x="204" y="150"/>
                      <a:pt x="218" y="386"/>
                      <a:pt x="232" y="46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3777" name="AutoShape 49"/>
          <p:cNvSpPr>
            <a:spLocks noChangeArrowheads="1"/>
          </p:cNvSpPr>
          <p:nvPr/>
        </p:nvSpPr>
        <p:spPr bwMode="auto">
          <a:xfrm>
            <a:off x="2743200" y="1600200"/>
            <a:ext cx="5715000" cy="990600"/>
          </a:xfrm>
          <a:prstGeom prst="wedgeRoundRectCallout">
            <a:avLst>
              <a:gd name="adj1" fmla="val -74778"/>
              <a:gd name="adj2" fmla="val -371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Si bien es una energía limpia y renovable, para producirla en gran cantidad hay que construir grandes represas o embalses, donde hay un río.</a:t>
            </a:r>
            <a:endParaRPr lang="es-ES" altLang="es-CL" sz="1800" smtClean="0">
              <a:cs typeface="Arial" panose="020B0604020202020204" pitchFamily="34" charset="0"/>
            </a:endParaRPr>
          </a:p>
        </p:txBody>
      </p:sp>
      <p:pic>
        <p:nvPicPr>
          <p:cNvPr id="73779" name="Picture 51" descr="512px-Embalse_Puclaro_Vicu%C3%B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80" name="Text Box 52"/>
          <p:cNvSpPr txBox="1">
            <a:spLocks noChangeArrowheads="1"/>
          </p:cNvSpPr>
          <p:nvPr/>
        </p:nvSpPr>
        <p:spPr bwMode="auto">
          <a:xfrm>
            <a:off x="5486400" y="55626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solidFill>
                  <a:prstClr val="white"/>
                </a:solidFill>
                <a:cs typeface="Arial" panose="020B0604020202020204" pitchFamily="34" charset="0"/>
              </a:rPr>
              <a:t>Embalse Puclaro, Vicuña. IV Región.</a:t>
            </a:r>
            <a:endParaRPr lang="es-ES" altLang="es-CL" sz="180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3781" name="AutoShape 53"/>
          <p:cNvSpPr>
            <a:spLocks noChangeArrowheads="1"/>
          </p:cNvSpPr>
          <p:nvPr/>
        </p:nvSpPr>
        <p:spPr bwMode="auto">
          <a:xfrm>
            <a:off x="0" y="3276600"/>
            <a:ext cx="5029200" cy="2133600"/>
          </a:xfrm>
          <a:prstGeom prst="wedgeRoundRectCallout">
            <a:avLst>
              <a:gd name="adj1" fmla="val -28407"/>
              <a:gd name="adj2" fmla="val -11741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Y, al construirla provoca: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s-CL" altLang="es-CL" sz="1600" smtClean="0">
                <a:cs typeface="Arial" panose="020B0604020202020204" pitchFamily="34" charset="0"/>
              </a:rPr>
              <a:t>Modificación del ciclo de vida de la fauna, acuática y terrestre, existente en la zona.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s-CL" altLang="es-CL" sz="1600" smtClean="0">
                <a:cs typeface="Arial" panose="020B0604020202020204" pitchFamily="34" charset="0"/>
              </a:rPr>
              <a:t> Inundación  de tierra, haciendo desaparecer entornos ecológicos.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s-CL" altLang="es-CL" sz="1600" smtClean="0">
                <a:cs typeface="Arial" panose="020B0604020202020204" pitchFamily="34" charset="0"/>
              </a:rPr>
              <a:t>Disminuye y modifica el caudal de agua del río.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s-ES" altLang="es-CL" sz="16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77" grpId="0" animBg="1"/>
      <p:bldP spid="73780" grpId="0"/>
      <p:bldP spid="737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  <a:r>
              <a:rPr lang="es-CL" sz="2000" b="1" dirty="0" smtClean="0"/>
              <a:t>: CIENCIAS NATURALES 5°</a:t>
            </a:r>
          </a:p>
          <a:p>
            <a:pPr algn="ctr"/>
            <a:r>
              <a:rPr lang="es-CL" sz="2000" b="1" dirty="0"/>
              <a:t>OA11: </a:t>
            </a:r>
            <a:r>
              <a:rPr lang="es-CL" sz="2000" b="1" dirty="0" smtClean="0"/>
              <a:t>IE4</a:t>
            </a:r>
            <a:endParaRPr lang="es-CL" sz="2000" b="1" dirty="0"/>
          </a:p>
          <a:p>
            <a:pPr algn="ctr"/>
            <a:r>
              <a:rPr lang="es-CL" sz="2000" b="1" dirty="0" smtClean="0"/>
              <a:t>SEMANA 34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427984" y="5861975"/>
            <a:ext cx="4716016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51977"/>
            <a:ext cx="1419995" cy="14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551" y="2652398"/>
            <a:ext cx="79715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es-CL" b="1" dirty="0" smtClean="0"/>
              <a:t>ESCRIBE UNA LISTA DE ACTIVIDADES QUE PUEDES REALIZAR GRACIAS A LA ELECTRICIDAD</a:t>
            </a:r>
          </a:p>
          <a:p>
            <a:pPr marL="228600" indent="-228600" algn="just">
              <a:buAutoNum type="arabicPeriod"/>
            </a:pPr>
            <a:endParaRPr lang="es-CL" b="1" dirty="0"/>
          </a:p>
          <a:p>
            <a:pPr marL="228600" indent="-228600" algn="just">
              <a:buAutoNum type="arabicPeriod"/>
            </a:pPr>
            <a:endParaRPr lang="es-CL" b="1" dirty="0" smtClean="0"/>
          </a:p>
          <a:p>
            <a:pPr marL="228600" indent="-228600" algn="just">
              <a:buAutoNum type="arabicPeriod"/>
            </a:pPr>
            <a:endParaRPr lang="es-CL" b="1" dirty="0"/>
          </a:p>
          <a:p>
            <a:pPr marL="228600" indent="-228600" algn="just">
              <a:buAutoNum type="arabicPeriod"/>
            </a:pPr>
            <a:r>
              <a:rPr lang="es-CL" b="1" dirty="0" smtClean="0"/>
              <a:t>ESCRIBE UNA LISTA DE ACTIVIDADES QUE PODRIAS REALIZAR SI NO TUVIESES ELECTRICIDAD  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28250"/>
              </p:ext>
            </p:extLst>
          </p:nvPr>
        </p:nvGraphicFramePr>
        <p:xfrm>
          <a:off x="396278" y="764704"/>
          <a:ext cx="8136904" cy="4393863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5°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11)</a:t>
                      </a: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 la importancia de la energía eléctrica en la vida cotidiana y proponer medidas para promover su ahorro y su uso responsable.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Explican los cambios de conductas destinadas a ahorrar energía eléctrica.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 Proporcionan ejemplos que ponen en evidencia la importancia de la energía eléctrica en nuestra civilización.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eléctrica y conductas de ahorro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 – Formular predicciones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Comprender que la energía eléctrica es un bien de gran importancia para la vida actual de las personas, además que entender que el uso responsable de las acciones humanas.</a:t>
                      </a:r>
                      <a:endParaRPr lang="es-ES" sz="14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 Proporcionan ejemplos que ponen en evidencia la importancia de la energía eléctrica en nuestra civilización.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6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204864"/>
            <a:ext cx="7344816" cy="26642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Comprender que la energía eléctrica es un bien de gran importancia para la vida actual de las personas, además que entender que el uso responsable de las acciones humanas.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241828" y="2530640"/>
            <a:ext cx="6552728" cy="10801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Nombra conductas de ahorro de energía</a:t>
            </a: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52FF82-0904-4058-9E46-28EDAB951FEB}" type="slidenum">
              <a:rPr lang="es-ES" altLang="en-US">
                <a:solidFill>
                  <a:prstClr val="white"/>
                </a:solidFill>
              </a:rPr>
              <a:pPr eaLnBrk="1" hangingPunct="1"/>
              <a:t>7</a:t>
            </a:fld>
            <a:endParaRPr lang="es-ES" altLang="en-US">
              <a:solidFill>
                <a:prstClr val="white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547664" y="1700808"/>
            <a:ext cx="6336704" cy="20882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La energía eléctrica</a:t>
            </a:r>
            <a:br>
              <a:rPr lang="es-ES" sz="3600" b="1" dirty="0">
                <a:solidFill>
                  <a:schemeClr val="tx1"/>
                </a:solidFill>
              </a:rPr>
            </a:br>
            <a:r>
              <a:rPr lang="es-ES" sz="3600" b="1" dirty="0">
                <a:solidFill>
                  <a:schemeClr val="tx1"/>
                </a:solidFill>
              </a:rPr>
              <a:t/>
            </a:r>
            <a:br>
              <a:rPr lang="es-ES" sz="3600" b="1" dirty="0">
                <a:solidFill>
                  <a:schemeClr val="tx1"/>
                </a:solidFill>
              </a:rPr>
            </a:br>
            <a:r>
              <a:rPr lang="es-ES" sz="3600" b="1" dirty="0">
                <a:solidFill>
                  <a:schemeClr val="tx1"/>
                </a:solidFill>
              </a:rPr>
              <a:t>Y su uso responsable</a:t>
            </a:r>
            <a:endParaRPr lang="es-CL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027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34" name="Freeform 90"/>
          <p:cNvSpPr>
            <a:spLocks/>
          </p:cNvSpPr>
          <p:nvPr/>
        </p:nvSpPr>
        <p:spPr bwMode="auto">
          <a:xfrm>
            <a:off x="-115888" y="2136775"/>
            <a:ext cx="2859088" cy="1063625"/>
          </a:xfrm>
          <a:custGeom>
            <a:avLst/>
            <a:gdLst>
              <a:gd name="T0" fmla="*/ 78125651 w 1801"/>
              <a:gd name="T1" fmla="*/ 0 h 670"/>
              <a:gd name="T2" fmla="*/ 342741310 w 1801"/>
              <a:gd name="T3" fmla="*/ 50403125 h 670"/>
              <a:gd name="T4" fmla="*/ 501511975 w 1801"/>
              <a:gd name="T5" fmla="*/ 131048125 h 670"/>
              <a:gd name="T6" fmla="*/ 869454852 w 1801"/>
              <a:gd name="T7" fmla="*/ 183972200 h 670"/>
              <a:gd name="T8" fmla="*/ 1423889324 w 1801"/>
              <a:gd name="T9" fmla="*/ 262096250 h 670"/>
              <a:gd name="T10" fmla="*/ 1925399712 w 1801"/>
              <a:gd name="T11" fmla="*/ 395665325 h 670"/>
              <a:gd name="T12" fmla="*/ 2147483647 w 1801"/>
              <a:gd name="T13" fmla="*/ 657761575 h 670"/>
              <a:gd name="T14" fmla="*/ 2147483647 w 1801"/>
              <a:gd name="T15" fmla="*/ 710684063 h 670"/>
              <a:gd name="T16" fmla="*/ 2147483647 w 1801"/>
              <a:gd name="T17" fmla="*/ 869454700 h 670"/>
              <a:gd name="T18" fmla="*/ 2147483647 w 1801"/>
              <a:gd name="T19" fmla="*/ 922377188 h 670"/>
              <a:gd name="T20" fmla="*/ 2147483647 w 1801"/>
              <a:gd name="T21" fmla="*/ 1081147825 h 670"/>
              <a:gd name="T22" fmla="*/ 2147483647 w 1801"/>
              <a:gd name="T23" fmla="*/ 1345763438 h 670"/>
              <a:gd name="T24" fmla="*/ 2147483647 w 1801"/>
              <a:gd name="T25" fmla="*/ 1502013125 h 670"/>
              <a:gd name="T26" fmla="*/ 2147483647 w 1801"/>
              <a:gd name="T27" fmla="*/ 1529735638 h 670"/>
              <a:gd name="T28" fmla="*/ 2147483647 w 1801"/>
              <a:gd name="T29" fmla="*/ 1554937200 h 670"/>
              <a:gd name="T30" fmla="*/ 2147483647 w 1801"/>
              <a:gd name="T31" fmla="*/ 1529735638 h 670"/>
              <a:gd name="T32" fmla="*/ 2147483647 w 1801"/>
              <a:gd name="T33" fmla="*/ 1398687513 h 670"/>
              <a:gd name="T34" fmla="*/ 2147483647 w 1801"/>
              <a:gd name="T35" fmla="*/ 1476811563 h 670"/>
              <a:gd name="T36" fmla="*/ 1186994595 w 1801"/>
              <a:gd name="T37" fmla="*/ 1607859688 h 670"/>
              <a:gd name="T38" fmla="*/ 844253285 w 1801"/>
              <a:gd name="T39" fmla="*/ 1660783763 h 670"/>
              <a:gd name="T40" fmla="*/ 0 w 1801"/>
              <a:gd name="T41" fmla="*/ 1688504688 h 6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801" h="670">
                <a:moveTo>
                  <a:pt x="31" y="0"/>
                </a:moveTo>
                <a:cubicBezTo>
                  <a:pt x="53" y="3"/>
                  <a:pt x="109" y="7"/>
                  <a:pt x="136" y="20"/>
                </a:cubicBezTo>
                <a:cubicBezTo>
                  <a:pt x="188" y="46"/>
                  <a:pt x="144" y="38"/>
                  <a:pt x="199" y="52"/>
                </a:cubicBezTo>
                <a:cubicBezTo>
                  <a:pt x="246" y="64"/>
                  <a:pt x="298" y="67"/>
                  <a:pt x="345" y="73"/>
                </a:cubicBezTo>
                <a:cubicBezTo>
                  <a:pt x="424" y="98"/>
                  <a:pt x="471" y="98"/>
                  <a:pt x="565" y="104"/>
                </a:cubicBezTo>
                <a:cubicBezTo>
                  <a:pt x="631" y="126"/>
                  <a:pt x="697" y="139"/>
                  <a:pt x="764" y="157"/>
                </a:cubicBezTo>
                <a:cubicBezTo>
                  <a:pt x="858" y="218"/>
                  <a:pt x="1032" y="248"/>
                  <a:pt x="1141" y="261"/>
                </a:cubicBezTo>
                <a:cubicBezTo>
                  <a:pt x="1197" y="268"/>
                  <a:pt x="1309" y="282"/>
                  <a:pt x="1309" y="282"/>
                </a:cubicBezTo>
                <a:cubicBezTo>
                  <a:pt x="1383" y="301"/>
                  <a:pt x="1443" y="331"/>
                  <a:pt x="1518" y="345"/>
                </a:cubicBezTo>
                <a:cubicBezTo>
                  <a:pt x="1529" y="352"/>
                  <a:pt x="1540" y="357"/>
                  <a:pt x="1550" y="366"/>
                </a:cubicBezTo>
                <a:cubicBezTo>
                  <a:pt x="1572" y="386"/>
                  <a:pt x="1612" y="429"/>
                  <a:pt x="1612" y="429"/>
                </a:cubicBezTo>
                <a:cubicBezTo>
                  <a:pt x="1621" y="456"/>
                  <a:pt x="1629" y="512"/>
                  <a:pt x="1644" y="534"/>
                </a:cubicBezTo>
                <a:cubicBezTo>
                  <a:pt x="1661" y="558"/>
                  <a:pt x="1686" y="575"/>
                  <a:pt x="1707" y="596"/>
                </a:cubicBezTo>
                <a:cubicBezTo>
                  <a:pt x="1720" y="608"/>
                  <a:pt x="1742" y="603"/>
                  <a:pt x="1759" y="607"/>
                </a:cubicBezTo>
                <a:cubicBezTo>
                  <a:pt x="1770" y="610"/>
                  <a:pt x="1801" y="617"/>
                  <a:pt x="1790" y="617"/>
                </a:cubicBezTo>
                <a:cubicBezTo>
                  <a:pt x="1745" y="617"/>
                  <a:pt x="1699" y="610"/>
                  <a:pt x="1654" y="607"/>
                </a:cubicBezTo>
                <a:cubicBezTo>
                  <a:pt x="1558" y="573"/>
                  <a:pt x="1452" y="565"/>
                  <a:pt x="1351" y="555"/>
                </a:cubicBezTo>
                <a:cubicBezTo>
                  <a:pt x="1206" y="563"/>
                  <a:pt x="1078" y="579"/>
                  <a:pt x="932" y="586"/>
                </a:cubicBezTo>
                <a:cubicBezTo>
                  <a:pt x="778" y="607"/>
                  <a:pt x="626" y="628"/>
                  <a:pt x="471" y="638"/>
                </a:cubicBezTo>
                <a:cubicBezTo>
                  <a:pt x="420" y="649"/>
                  <a:pt x="391" y="656"/>
                  <a:pt x="335" y="659"/>
                </a:cubicBezTo>
                <a:cubicBezTo>
                  <a:pt x="223" y="665"/>
                  <a:pt x="0" y="670"/>
                  <a:pt x="0" y="670"/>
                </a:cubicBezTo>
              </a:path>
            </a:pathLst>
          </a:cu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435" name="Group 4"/>
          <p:cNvGrpSpPr>
            <a:grpSpLocks/>
          </p:cNvGrpSpPr>
          <p:nvPr/>
        </p:nvGrpSpPr>
        <p:grpSpPr bwMode="auto">
          <a:xfrm flipH="1">
            <a:off x="762000" y="1222375"/>
            <a:ext cx="1095375" cy="1798638"/>
            <a:chOff x="5895" y="6467"/>
            <a:chExt cx="1725" cy="2833"/>
          </a:xfrm>
        </p:grpSpPr>
        <p:grpSp>
          <p:nvGrpSpPr>
            <p:cNvPr id="6170" name="Group 5"/>
            <p:cNvGrpSpPr>
              <a:grpSpLocks/>
            </p:cNvGrpSpPr>
            <p:nvPr/>
          </p:nvGrpSpPr>
          <p:grpSpPr bwMode="auto">
            <a:xfrm>
              <a:off x="5895" y="6885"/>
              <a:ext cx="1725" cy="2415"/>
              <a:chOff x="5895" y="6285"/>
              <a:chExt cx="2385" cy="3015"/>
            </a:xfrm>
          </p:grpSpPr>
          <p:sp>
            <p:nvSpPr>
              <p:cNvPr id="6206" name="Freeform 6"/>
              <p:cNvSpPr>
                <a:spLocks/>
              </p:cNvSpPr>
              <p:nvPr/>
            </p:nvSpPr>
            <p:spPr bwMode="auto">
              <a:xfrm>
                <a:off x="7005" y="6570"/>
                <a:ext cx="1275" cy="2730"/>
              </a:xfrm>
              <a:custGeom>
                <a:avLst/>
                <a:gdLst>
                  <a:gd name="T0" fmla="*/ 1230 w 1275"/>
                  <a:gd name="T1" fmla="*/ 0 h 2730"/>
                  <a:gd name="T2" fmla="*/ 1065 w 1275"/>
                  <a:gd name="T3" fmla="*/ 1455 h 2730"/>
                  <a:gd name="T4" fmla="*/ 1275 w 1275"/>
                  <a:gd name="T5" fmla="*/ 2580 h 2730"/>
                  <a:gd name="T6" fmla="*/ 1065 w 1275"/>
                  <a:gd name="T7" fmla="*/ 1425 h 2730"/>
                  <a:gd name="T8" fmla="*/ 90 w 1275"/>
                  <a:gd name="T9" fmla="*/ 1545 h 2730"/>
                  <a:gd name="T10" fmla="*/ 0 w 1275"/>
                  <a:gd name="T11" fmla="*/ 2730 h 27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5"/>
                  <a:gd name="T19" fmla="*/ 0 h 2730"/>
                  <a:gd name="T20" fmla="*/ 1275 w 1275"/>
                  <a:gd name="T21" fmla="*/ 2730 h 27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5" h="2730">
                    <a:moveTo>
                      <a:pt x="1230" y="0"/>
                    </a:moveTo>
                    <a:lnTo>
                      <a:pt x="1065" y="1455"/>
                    </a:lnTo>
                    <a:lnTo>
                      <a:pt x="1275" y="2580"/>
                    </a:lnTo>
                    <a:lnTo>
                      <a:pt x="1065" y="1425"/>
                    </a:lnTo>
                    <a:lnTo>
                      <a:pt x="90" y="1545"/>
                    </a:lnTo>
                    <a:lnTo>
                      <a:pt x="0" y="273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207" name="Group 7"/>
              <p:cNvGrpSpPr>
                <a:grpSpLocks/>
              </p:cNvGrpSpPr>
              <p:nvPr/>
            </p:nvGrpSpPr>
            <p:grpSpPr bwMode="auto">
              <a:xfrm>
                <a:off x="5895" y="6285"/>
                <a:ext cx="2325" cy="2400"/>
                <a:chOff x="5895" y="6285"/>
                <a:chExt cx="2325" cy="2400"/>
              </a:xfrm>
            </p:grpSpPr>
            <p:sp>
              <p:nvSpPr>
                <p:cNvPr id="6208" name="Freeform 8"/>
                <p:cNvSpPr>
                  <a:spLocks/>
                </p:cNvSpPr>
                <p:nvPr/>
              </p:nvSpPr>
              <p:spPr bwMode="auto">
                <a:xfrm>
                  <a:off x="5895" y="6285"/>
                  <a:ext cx="2325" cy="2400"/>
                </a:xfrm>
                <a:custGeom>
                  <a:avLst/>
                  <a:gdLst>
                    <a:gd name="T0" fmla="*/ 2325 w 2325"/>
                    <a:gd name="T1" fmla="*/ 300 h 2400"/>
                    <a:gd name="T2" fmla="*/ 1500 w 2325"/>
                    <a:gd name="T3" fmla="*/ 0 h 2400"/>
                    <a:gd name="T4" fmla="*/ 1155 w 2325"/>
                    <a:gd name="T5" fmla="*/ 1230 h 2400"/>
                    <a:gd name="T6" fmla="*/ 120 w 2325"/>
                    <a:gd name="T7" fmla="*/ 1350 h 2400"/>
                    <a:gd name="T8" fmla="*/ 0 w 2325"/>
                    <a:gd name="T9" fmla="*/ 2400 h 2400"/>
                    <a:gd name="T10" fmla="*/ 135 w 2325"/>
                    <a:gd name="T11" fmla="*/ 1335 h 2400"/>
                    <a:gd name="T12" fmla="*/ 1125 w 2325"/>
                    <a:gd name="T13" fmla="*/ 1185 h 2400"/>
                    <a:gd name="T14" fmla="*/ 1410 w 2325"/>
                    <a:gd name="T15" fmla="*/ 2250 h 24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25"/>
                    <a:gd name="T25" fmla="*/ 0 h 2400"/>
                    <a:gd name="T26" fmla="*/ 2325 w 2325"/>
                    <a:gd name="T27" fmla="*/ 2400 h 24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25" h="2400">
                      <a:moveTo>
                        <a:pt x="2325" y="300"/>
                      </a:moveTo>
                      <a:lnTo>
                        <a:pt x="1500" y="0"/>
                      </a:lnTo>
                      <a:lnTo>
                        <a:pt x="1155" y="1230"/>
                      </a:lnTo>
                      <a:lnTo>
                        <a:pt x="120" y="1350"/>
                      </a:lnTo>
                      <a:lnTo>
                        <a:pt x="0" y="2400"/>
                      </a:lnTo>
                      <a:lnTo>
                        <a:pt x="135" y="1335"/>
                      </a:lnTo>
                      <a:lnTo>
                        <a:pt x="1125" y="1185"/>
                      </a:lnTo>
                      <a:lnTo>
                        <a:pt x="1410" y="225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9" name="Freeform 9"/>
                <p:cNvSpPr>
                  <a:spLocks/>
                </p:cNvSpPr>
                <p:nvPr/>
              </p:nvSpPr>
              <p:spPr bwMode="auto">
                <a:xfrm>
                  <a:off x="5985" y="7470"/>
                  <a:ext cx="2070" cy="645"/>
                </a:xfrm>
                <a:custGeom>
                  <a:avLst/>
                  <a:gdLst>
                    <a:gd name="T0" fmla="*/ 2070 w 2070"/>
                    <a:gd name="T1" fmla="*/ 510 h 645"/>
                    <a:gd name="T2" fmla="*/ 1065 w 2070"/>
                    <a:gd name="T3" fmla="*/ 0 h 645"/>
                    <a:gd name="T4" fmla="*/ 0 w 2070"/>
                    <a:gd name="T5" fmla="*/ 150 h 645"/>
                    <a:gd name="T6" fmla="*/ 1110 w 2070"/>
                    <a:gd name="T7" fmla="*/ 645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70"/>
                    <a:gd name="T13" fmla="*/ 0 h 645"/>
                    <a:gd name="T14" fmla="*/ 2070 w 2070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70" h="645">
                      <a:moveTo>
                        <a:pt x="2070" y="510"/>
                      </a:moveTo>
                      <a:lnTo>
                        <a:pt x="1065" y="0"/>
                      </a:lnTo>
                      <a:lnTo>
                        <a:pt x="0" y="150"/>
                      </a:lnTo>
                      <a:lnTo>
                        <a:pt x="1110" y="645"/>
                      </a:lnTo>
                    </a:path>
                  </a:pathLst>
                </a:custGeom>
                <a:solidFill>
                  <a:srgbClr val="FFCC66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0" name="Freeform 10"/>
                <p:cNvSpPr>
                  <a:spLocks/>
                </p:cNvSpPr>
                <p:nvPr/>
              </p:nvSpPr>
              <p:spPr bwMode="auto">
                <a:xfrm>
                  <a:off x="7320" y="6300"/>
                  <a:ext cx="900" cy="585"/>
                </a:xfrm>
                <a:custGeom>
                  <a:avLst/>
                  <a:gdLst>
                    <a:gd name="T0" fmla="*/ 75 w 900"/>
                    <a:gd name="T1" fmla="*/ 0 h 585"/>
                    <a:gd name="T2" fmla="*/ 900 w 900"/>
                    <a:gd name="T3" fmla="*/ 285 h 585"/>
                    <a:gd name="T4" fmla="*/ 870 w 900"/>
                    <a:gd name="T5" fmla="*/ 585 h 585"/>
                    <a:gd name="T6" fmla="*/ 0 w 900"/>
                    <a:gd name="T7" fmla="*/ 255 h 585"/>
                    <a:gd name="T8" fmla="*/ 75 w 90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0"/>
                    <a:gd name="T16" fmla="*/ 0 h 585"/>
                    <a:gd name="T17" fmla="*/ 900 w 90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0" h="585">
                      <a:moveTo>
                        <a:pt x="75" y="0"/>
                      </a:moveTo>
                      <a:lnTo>
                        <a:pt x="900" y="285"/>
                      </a:lnTo>
                      <a:lnTo>
                        <a:pt x="870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1" name="Freeform 11"/>
                <p:cNvSpPr>
                  <a:spLocks/>
                </p:cNvSpPr>
                <p:nvPr/>
              </p:nvSpPr>
              <p:spPr bwMode="auto">
                <a:xfrm>
                  <a:off x="7215" y="6690"/>
                  <a:ext cx="960" cy="585"/>
                </a:xfrm>
                <a:custGeom>
                  <a:avLst/>
                  <a:gdLst>
                    <a:gd name="T0" fmla="*/ 75 w 960"/>
                    <a:gd name="T1" fmla="*/ 0 h 585"/>
                    <a:gd name="T2" fmla="*/ 960 w 960"/>
                    <a:gd name="T3" fmla="*/ 330 h 585"/>
                    <a:gd name="T4" fmla="*/ 915 w 960"/>
                    <a:gd name="T5" fmla="*/ 585 h 585"/>
                    <a:gd name="T6" fmla="*/ 0 w 960"/>
                    <a:gd name="T7" fmla="*/ 255 h 585"/>
                    <a:gd name="T8" fmla="*/ 75 w 96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585"/>
                    <a:gd name="T17" fmla="*/ 960 w 96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585">
                      <a:moveTo>
                        <a:pt x="75" y="0"/>
                      </a:moveTo>
                      <a:lnTo>
                        <a:pt x="960" y="330"/>
                      </a:lnTo>
                      <a:lnTo>
                        <a:pt x="915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2" name="Freeform 12"/>
                <p:cNvSpPr>
                  <a:spLocks/>
                </p:cNvSpPr>
                <p:nvPr/>
              </p:nvSpPr>
              <p:spPr bwMode="auto">
                <a:xfrm>
                  <a:off x="7095" y="7125"/>
                  <a:ext cx="1035" cy="705"/>
                </a:xfrm>
                <a:custGeom>
                  <a:avLst/>
                  <a:gdLst>
                    <a:gd name="T0" fmla="*/ 75 w 1035"/>
                    <a:gd name="T1" fmla="*/ 0 h 705"/>
                    <a:gd name="T2" fmla="*/ 1035 w 1035"/>
                    <a:gd name="T3" fmla="*/ 375 h 705"/>
                    <a:gd name="T4" fmla="*/ 975 w 1035"/>
                    <a:gd name="T5" fmla="*/ 705 h 705"/>
                    <a:gd name="T6" fmla="*/ 0 w 1035"/>
                    <a:gd name="T7" fmla="*/ 255 h 705"/>
                    <a:gd name="T8" fmla="*/ 75 w 1035"/>
                    <a:gd name="T9" fmla="*/ 0 h 7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705"/>
                    <a:gd name="T17" fmla="*/ 1035 w 1035"/>
                    <a:gd name="T18" fmla="*/ 705 h 7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705">
                      <a:moveTo>
                        <a:pt x="75" y="0"/>
                      </a:moveTo>
                      <a:lnTo>
                        <a:pt x="1035" y="375"/>
                      </a:lnTo>
                      <a:lnTo>
                        <a:pt x="975" y="70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71" name="Group 13"/>
            <p:cNvGrpSpPr>
              <a:grpSpLocks/>
            </p:cNvGrpSpPr>
            <p:nvPr/>
          </p:nvGrpSpPr>
          <p:grpSpPr bwMode="auto">
            <a:xfrm flipH="1">
              <a:off x="6036" y="6467"/>
              <a:ext cx="1340" cy="2528"/>
              <a:chOff x="3516" y="4052"/>
              <a:chExt cx="1340" cy="2528"/>
            </a:xfrm>
          </p:grpSpPr>
          <p:sp>
            <p:nvSpPr>
              <p:cNvPr id="6172" name="Freeform 14"/>
              <p:cNvSpPr>
                <a:spLocks noChangeAspect="1"/>
              </p:cNvSpPr>
              <p:nvPr/>
            </p:nvSpPr>
            <p:spPr bwMode="auto">
              <a:xfrm flipH="1">
                <a:off x="3555" y="4423"/>
                <a:ext cx="1301" cy="1452"/>
              </a:xfrm>
              <a:custGeom>
                <a:avLst/>
                <a:gdLst>
                  <a:gd name="T0" fmla="*/ 856 w 1301"/>
                  <a:gd name="T1" fmla="*/ 1427 h 1452"/>
                  <a:gd name="T2" fmla="*/ 1246 w 1301"/>
                  <a:gd name="T3" fmla="*/ 1277 h 1452"/>
                  <a:gd name="T4" fmla="*/ 1186 w 1301"/>
                  <a:gd name="T5" fmla="*/ 745 h 1452"/>
                  <a:gd name="T6" fmla="*/ 1134 w 1301"/>
                  <a:gd name="T7" fmla="*/ 122 h 1452"/>
                  <a:gd name="T8" fmla="*/ 1096 w 1301"/>
                  <a:gd name="T9" fmla="*/ 10 h 1452"/>
                  <a:gd name="T10" fmla="*/ 1014 w 1301"/>
                  <a:gd name="T11" fmla="*/ 167 h 1452"/>
                  <a:gd name="T12" fmla="*/ 759 w 1301"/>
                  <a:gd name="T13" fmla="*/ 745 h 1452"/>
                  <a:gd name="T14" fmla="*/ 309 w 1301"/>
                  <a:gd name="T15" fmla="*/ 880 h 1452"/>
                  <a:gd name="T16" fmla="*/ 91 w 1301"/>
                  <a:gd name="T17" fmla="*/ 1127 h 1452"/>
                  <a:gd name="T18" fmla="*/ 856 w 1301"/>
                  <a:gd name="T19" fmla="*/ 1427 h 14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1"/>
                  <a:gd name="T31" fmla="*/ 0 h 1452"/>
                  <a:gd name="T32" fmla="*/ 1301 w 1301"/>
                  <a:gd name="T33" fmla="*/ 1452 h 14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1" h="1452">
                    <a:moveTo>
                      <a:pt x="856" y="1427"/>
                    </a:moveTo>
                    <a:cubicBezTo>
                      <a:pt x="1048" y="1452"/>
                      <a:pt x="1191" y="1391"/>
                      <a:pt x="1246" y="1277"/>
                    </a:cubicBezTo>
                    <a:cubicBezTo>
                      <a:pt x="1301" y="1163"/>
                      <a:pt x="1205" y="937"/>
                      <a:pt x="1186" y="745"/>
                    </a:cubicBezTo>
                    <a:cubicBezTo>
                      <a:pt x="1167" y="553"/>
                      <a:pt x="1149" y="244"/>
                      <a:pt x="1134" y="122"/>
                    </a:cubicBezTo>
                    <a:cubicBezTo>
                      <a:pt x="1119" y="0"/>
                      <a:pt x="1116" y="2"/>
                      <a:pt x="1096" y="10"/>
                    </a:cubicBezTo>
                    <a:cubicBezTo>
                      <a:pt x="1076" y="18"/>
                      <a:pt x="1070" y="45"/>
                      <a:pt x="1014" y="167"/>
                    </a:cubicBezTo>
                    <a:cubicBezTo>
                      <a:pt x="958" y="289"/>
                      <a:pt x="876" y="626"/>
                      <a:pt x="759" y="745"/>
                    </a:cubicBezTo>
                    <a:cubicBezTo>
                      <a:pt x="642" y="864"/>
                      <a:pt x="420" y="816"/>
                      <a:pt x="309" y="880"/>
                    </a:cubicBezTo>
                    <a:cubicBezTo>
                      <a:pt x="198" y="944"/>
                      <a:pt x="0" y="1036"/>
                      <a:pt x="91" y="1127"/>
                    </a:cubicBezTo>
                    <a:cubicBezTo>
                      <a:pt x="182" y="1218"/>
                      <a:pt x="664" y="1402"/>
                      <a:pt x="856" y="1427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3" name="Freeform 15"/>
              <p:cNvSpPr>
                <a:spLocks noChangeAspect="1"/>
              </p:cNvSpPr>
              <p:nvPr/>
            </p:nvSpPr>
            <p:spPr bwMode="auto">
              <a:xfrm flipH="1">
                <a:off x="4225" y="5738"/>
                <a:ext cx="172" cy="709"/>
              </a:xfrm>
              <a:custGeom>
                <a:avLst/>
                <a:gdLst>
                  <a:gd name="T0" fmla="*/ 172 w 172"/>
                  <a:gd name="T1" fmla="*/ 0 h 709"/>
                  <a:gd name="T2" fmla="*/ 0 w 172"/>
                  <a:gd name="T3" fmla="*/ 262 h 709"/>
                  <a:gd name="T4" fmla="*/ 170 w 172"/>
                  <a:gd name="T5" fmla="*/ 709 h 709"/>
                  <a:gd name="T6" fmla="*/ 0 60000 65536"/>
                  <a:gd name="T7" fmla="*/ 0 60000 65536"/>
                  <a:gd name="T8" fmla="*/ 0 60000 65536"/>
                  <a:gd name="T9" fmla="*/ 0 w 172"/>
                  <a:gd name="T10" fmla="*/ 0 h 709"/>
                  <a:gd name="T11" fmla="*/ 172 w 172"/>
                  <a:gd name="T12" fmla="*/ 709 h 7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2" h="709">
                    <a:moveTo>
                      <a:pt x="172" y="0"/>
                    </a:moveTo>
                    <a:cubicBezTo>
                      <a:pt x="143" y="44"/>
                      <a:pt x="0" y="144"/>
                      <a:pt x="0" y="262"/>
                    </a:cubicBezTo>
                    <a:cubicBezTo>
                      <a:pt x="0" y="380"/>
                      <a:pt x="135" y="616"/>
                      <a:pt x="170" y="709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4" name="Freeform 16"/>
              <p:cNvSpPr>
                <a:spLocks noChangeAspect="1"/>
              </p:cNvSpPr>
              <p:nvPr/>
            </p:nvSpPr>
            <p:spPr bwMode="auto">
              <a:xfrm flipH="1">
                <a:off x="4480" y="5678"/>
                <a:ext cx="274" cy="693"/>
              </a:xfrm>
              <a:custGeom>
                <a:avLst/>
                <a:gdLst>
                  <a:gd name="T0" fmla="*/ 274 w 274"/>
                  <a:gd name="T1" fmla="*/ 0 h 693"/>
                  <a:gd name="T2" fmla="*/ 19 w 274"/>
                  <a:gd name="T3" fmla="*/ 247 h 693"/>
                  <a:gd name="T4" fmla="*/ 161 w 274"/>
                  <a:gd name="T5" fmla="*/ 693 h 693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693"/>
                  <a:gd name="T11" fmla="*/ 274 w 274"/>
                  <a:gd name="T12" fmla="*/ 693 h 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693">
                    <a:moveTo>
                      <a:pt x="274" y="0"/>
                    </a:moveTo>
                    <a:cubicBezTo>
                      <a:pt x="232" y="41"/>
                      <a:pt x="38" y="132"/>
                      <a:pt x="19" y="247"/>
                    </a:cubicBezTo>
                    <a:cubicBezTo>
                      <a:pt x="0" y="362"/>
                      <a:pt x="132" y="600"/>
                      <a:pt x="161" y="693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5" name="Freeform 17"/>
              <p:cNvSpPr>
                <a:spLocks noChangeAspect="1"/>
              </p:cNvSpPr>
              <p:nvPr/>
            </p:nvSpPr>
            <p:spPr bwMode="auto">
              <a:xfrm rot="-4200000">
                <a:off x="4173" y="6373"/>
                <a:ext cx="194" cy="219"/>
              </a:xfrm>
              <a:custGeom>
                <a:avLst/>
                <a:gdLst>
                  <a:gd name="T0" fmla="*/ 17 w 270"/>
                  <a:gd name="T1" fmla="*/ 3 h 305"/>
                  <a:gd name="T2" fmla="*/ 8 w 270"/>
                  <a:gd name="T3" fmla="*/ 15 h 305"/>
                  <a:gd name="T4" fmla="*/ 6 w 270"/>
                  <a:gd name="T5" fmla="*/ 21 h 305"/>
                  <a:gd name="T6" fmla="*/ 0 w 270"/>
                  <a:gd name="T7" fmla="*/ 25 h 305"/>
                  <a:gd name="T8" fmla="*/ 21 w 270"/>
                  <a:gd name="T9" fmla="*/ 42 h 305"/>
                  <a:gd name="T10" fmla="*/ 37 w 270"/>
                  <a:gd name="T11" fmla="*/ 7 h 305"/>
                  <a:gd name="T12" fmla="*/ 31 w 270"/>
                  <a:gd name="T13" fmla="*/ 3 h 305"/>
                  <a:gd name="T14" fmla="*/ 17 w 270"/>
                  <a:gd name="T15" fmla="*/ 3 h 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305"/>
                  <a:gd name="T26" fmla="*/ 270 w 270"/>
                  <a:gd name="T27" fmla="*/ 305 h 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305">
                    <a:moveTo>
                      <a:pt x="120" y="20"/>
                    </a:moveTo>
                    <a:cubicBezTo>
                      <a:pt x="100" y="50"/>
                      <a:pt x="80" y="80"/>
                      <a:pt x="60" y="110"/>
                    </a:cubicBezTo>
                    <a:cubicBezTo>
                      <a:pt x="51" y="123"/>
                      <a:pt x="55" y="143"/>
                      <a:pt x="45" y="155"/>
                    </a:cubicBezTo>
                    <a:cubicBezTo>
                      <a:pt x="34" y="169"/>
                      <a:pt x="15" y="175"/>
                      <a:pt x="0" y="185"/>
                    </a:cubicBezTo>
                    <a:cubicBezTo>
                      <a:pt x="26" y="264"/>
                      <a:pt x="79" y="281"/>
                      <a:pt x="150" y="305"/>
                    </a:cubicBezTo>
                    <a:cubicBezTo>
                      <a:pt x="226" y="229"/>
                      <a:pt x="250" y="152"/>
                      <a:pt x="270" y="50"/>
                    </a:cubicBezTo>
                    <a:cubicBezTo>
                      <a:pt x="255" y="40"/>
                      <a:pt x="243" y="22"/>
                      <a:pt x="225" y="20"/>
                    </a:cubicBezTo>
                    <a:cubicBezTo>
                      <a:pt x="65" y="0"/>
                      <a:pt x="205" y="63"/>
                      <a:pt x="1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6" name="Freeform 18"/>
              <p:cNvSpPr>
                <a:spLocks noChangeAspect="1"/>
              </p:cNvSpPr>
              <p:nvPr/>
            </p:nvSpPr>
            <p:spPr bwMode="auto">
              <a:xfrm>
                <a:off x="4509" y="6308"/>
                <a:ext cx="283" cy="181"/>
              </a:xfrm>
              <a:custGeom>
                <a:avLst/>
                <a:gdLst>
                  <a:gd name="T0" fmla="*/ 11 w 395"/>
                  <a:gd name="T1" fmla="*/ 5 h 252"/>
                  <a:gd name="T2" fmla="*/ 8 w 395"/>
                  <a:gd name="T3" fmla="*/ 28 h 252"/>
                  <a:gd name="T4" fmla="*/ 27 w 395"/>
                  <a:gd name="T5" fmla="*/ 29 h 252"/>
                  <a:gd name="T6" fmla="*/ 52 w 395"/>
                  <a:gd name="T7" fmla="*/ 24 h 252"/>
                  <a:gd name="T8" fmla="*/ 50 w 395"/>
                  <a:gd name="T9" fmla="*/ 9 h 252"/>
                  <a:gd name="T10" fmla="*/ 22 w 395"/>
                  <a:gd name="T11" fmla="*/ 1 h 252"/>
                  <a:gd name="T12" fmla="*/ 11 w 395"/>
                  <a:gd name="T13" fmla="*/ 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252"/>
                  <a:gd name="T23" fmla="*/ 395 w 395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252">
                    <a:moveTo>
                      <a:pt x="88" y="37"/>
                    </a:moveTo>
                    <a:cubicBezTo>
                      <a:pt x="69" y="66"/>
                      <a:pt x="0" y="167"/>
                      <a:pt x="58" y="202"/>
                    </a:cubicBezTo>
                    <a:cubicBezTo>
                      <a:pt x="97" y="225"/>
                      <a:pt x="148" y="212"/>
                      <a:pt x="193" y="217"/>
                    </a:cubicBezTo>
                    <a:cubicBezTo>
                      <a:pt x="279" y="246"/>
                      <a:pt x="335" y="252"/>
                      <a:pt x="388" y="172"/>
                    </a:cubicBezTo>
                    <a:cubicBezTo>
                      <a:pt x="383" y="137"/>
                      <a:pt x="395" y="95"/>
                      <a:pt x="373" y="67"/>
                    </a:cubicBezTo>
                    <a:cubicBezTo>
                      <a:pt x="358" y="48"/>
                      <a:pt x="190" y="16"/>
                      <a:pt x="163" y="7"/>
                    </a:cubicBezTo>
                    <a:cubicBezTo>
                      <a:pt x="66" y="23"/>
                      <a:pt x="51" y="0"/>
                      <a:pt x="88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7" name="Freeform 19"/>
              <p:cNvSpPr>
                <a:spLocks noChangeAspect="1"/>
              </p:cNvSpPr>
              <p:nvPr/>
            </p:nvSpPr>
            <p:spPr bwMode="auto">
              <a:xfrm flipH="1">
                <a:off x="3558" y="4658"/>
                <a:ext cx="412" cy="765"/>
              </a:xfrm>
              <a:custGeom>
                <a:avLst/>
                <a:gdLst>
                  <a:gd name="T0" fmla="*/ 0 w 412"/>
                  <a:gd name="T1" fmla="*/ 765 h 765"/>
                  <a:gd name="T2" fmla="*/ 368 w 412"/>
                  <a:gd name="T3" fmla="*/ 465 h 765"/>
                  <a:gd name="T4" fmla="*/ 263 w 412"/>
                  <a:gd name="T5" fmla="*/ 0 h 765"/>
                  <a:gd name="T6" fmla="*/ 0 60000 65536"/>
                  <a:gd name="T7" fmla="*/ 0 60000 65536"/>
                  <a:gd name="T8" fmla="*/ 0 60000 65536"/>
                  <a:gd name="T9" fmla="*/ 0 w 412"/>
                  <a:gd name="T10" fmla="*/ 0 h 765"/>
                  <a:gd name="T11" fmla="*/ 412 w 412"/>
                  <a:gd name="T12" fmla="*/ 765 h 7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2" h="765">
                    <a:moveTo>
                      <a:pt x="0" y="765"/>
                    </a:moveTo>
                    <a:cubicBezTo>
                      <a:pt x="61" y="715"/>
                      <a:pt x="324" y="592"/>
                      <a:pt x="368" y="465"/>
                    </a:cubicBezTo>
                    <a:cubicBezTo>
                      <a:pt x="412" y="338"/>
                      <a:pt x="285" y="97"/>
                      <a:pt x="263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20"/>
              <p:cNvSpPr>
                <a:spLocks noChangeAspect="1"/>
              </p:cNvSpPr>
              <p:nvPr/>
            </p:nvSpPr>
            <p:spPr bwMode="auto">
              <a:xfrm flipH="1">
                <a:off x="3872" y="4673"/>
                <a:ext cx="638" cy="460"/>
              </a:xfrm>
              <a:custGeom>
                <a:avLst/>
                <a:gdLst>
                  <a:gd name="T0" fmla="*/ 638 w 638"/>
                  <a:gd name="T1" fmla="*/ 0 h 460"/>
                  <a:gd name="T2" fmla="*/ 353 w 638"/>
                  <a:gd name="T3" fmla="*/ 390 h 460"/>
                  <a:gd name="T4" fmla="*/ 0 w 638"/>
                  <a:gd name="T5" fmla="*/ 420 h 460"/>
                  <a:gd name="T6" fmla="*/ 0 60000 65536"/>
                  <a:gd name="T7" fmla="*/ 0 60000 65536"/>
                  <a:gd name="T8" fmla="*/ 0 60000 65536"/>
                  <a:gd name="T9" fmla="*/ 0 w 638"/>
                  <a:gd name="T10" fmla="*/ 0 h 460"/>
                  <a:gd name="T11" fmla="*/ 638 w 638"/>
                  <a:gd name="T12" fmla="*/ 460 h 4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8" h="460">
                    <a:moveTo>
                      <a:pt x="638" y="0"/>
                    </a:moveTo>
                    <a:cubicBezTo>
                      <a:pt x="592" y="65"/>
                      <a:pt x="459" y="320"/>
                      <a:pt x="353" y="390"/>
                    </a:cubicBezTo>
                    <a:cubicBezTo>
                      <a:pt x="247" y="460"/>
                      <a:pt x="74" y="414"/>
                      <a:pt x="0" y="42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9" name="Freeform 21"/>
              <p:cNvSpPr>
                <a:spLocks noChangeAspect="1"/>
              </p:cNvSpPr>
              <p:nvPr/>
            </p:nvSpPr>
            <p:spPr bwMode="auto">
              <a:xfrm rot="-5400000">
                <a:off x="4438" y="5027"/>
                <a:ext cx="186" cy="162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4 h 226"/>
                  <a:gd name="T6" fmla="*/ 20 w 259"/>
                  <a:gd name="T7" fmla="*/ 30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22"/>
              <p:cNvSpPr>
                <a:spLocks noChangeAspect="1"/>
              </p:cNvSpPr>
              <p:nvPr/>
            </p:nvSpPr>
            <p:spPr bwMode="auto">
              <a:xfrm rot="5400000">
                <a:off x="3884" y="5321"/>
                <a:ext cx="186" cy="163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5 h 226"/>
                  <a:gd name="T6" fmla="*/ 20 w 259"/>
                  <a:gd name="T7" fmla="*/ 32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Freeform 23"/>
              <p:cNvSpPr>
                <a:spLocks noChangeAspect="1"/>
              </p:cNvSpPr>
              <p:nvPr/>
            </p:nvSpPr>
            <p:spPr bwMode="auto">
              <a:xfrm>
                <a:off x="4335" y="4934"/>
                <a:ext cx="71" cy="64"/>
              </a:xfrm>
              <a:custGeom>
                <a:avLst/>
                <a:gdLst>
                  <a:gd name="T0" fmla="*/ 0 w 99"/>
                  <a:gd name="T1" fmla="*/ 0 h 90"/>
                  <a:gd name="T2" fmla="*/ 8 w 99"/>
                  <a:gd name="T3" fmla="*/ 2 h 90"/>
                  <a:gd name="T4" fmla="*/ 12 w 99"/>
                  <a:gd name="T5" fmla="*/ 5 h 90"/>
                  <a:gd name="T6" fmla="*/ 14 w 99"/>
                  <a:gd name="T7" fmla="*/ 11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90"/>
                  <a:gd name="T14" fmla="*/ 99 w 99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90">
                    <a:moveTo>
                      <a:pt x="0" y="0"/>
                    </a:moveTo>
                    <a:lnTo>
                      <a:pt x="57" y="18"/>
                    </a:lnTo>
                    <a:lnTo>
                      <a:pt x="90" y="39"/>
                    </a:lnTo>
                    <a:lnTo>
                      <a:pt x="99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2" name="Oval 24"/>
              <p:cNvSpPr>
                <a:spLocks noChangeAspect="1" noChangeArrowheads="1"/>
              </p:cNvSpPr>
              <p:nvPr/>
            </p:nvSpPr>
            <p:spPr bwMode="auto">
              <a:xfrm>
                <a:off x="3701" y="5683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3" name="Oval 25"/>
              <p:cNvSpPr>
                <a:spLocks noChangeAspect="1" noChangeArrowheads="1"/>
              </p:cNvSpPr>
              <p:nvPr/>
            </p:nvSpPr>
            <p:spPr bwMode="auto">
              <a:xfrm>
                <a:off x="3687" y="5446"/>
                <a:ext cx="10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4" name="Oval 26"/>
              <p:cNvSpPr>
                <a:spLocks noChangeAspect="1" noChangeArrowheads="1"/>
              </p:cNvSpPr>
              <p:nvPr/>
            </p:nvSpPr>
            <p:spPr bwMode="auto">
              <a:xfrm>
                <a:off x="4083" y="5414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5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4071" y="5636"/>
                <a:ext cx="103" cy="10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6" name="Oval 28"/>
              <p:cNvSpPr>
                <a:spLocks noChangeAspect="1" noChangeArrowheads="1"/>
              </p:cNvSpPr>
              <p:nvPr/>
            </p:nvSpPr>
            <p:spPr bwMode="auto">
              <a:xfrm>
                <a:off x="4337" y="5554"/>
                <a:ext cx="103" cy="10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7" name="Oval 29"/>
              <p:cNvSpPr>
                <a:spLocks noChangeAspect="1" noChangeArrowheads="1"/>
              </p:cNvSpPr>
              <p:nvPr/>
            </p:nvSpPr>
            <p:spPr bwMode="auto">
              <a:xfrm>
                <a:off x="4587" y="5430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8" name="Oval 30"/>
              <p:cNvSpPr>
                <a:spLocks noChangeAspect="1" noChangeArrowheads="1"/>
              </p:cNvSpPr>
              <p:nvPr/>
            </p:nvSpPr>
            <p:spPr bwMode="auto">
              <a:xfrm>
                <a:off x="4346" y="5271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9" name="Oval 31"/>
              <p:cNvSpPr>
                <a:spLocks noChangeAspect="1" noChangeArrowheads="1"/>
              </p:cNvSpPr>
              <p:nvPr/>
            </p:nvSpPr>
            <p:spPr bwMode="auto">
              <a:xfrm rot="-435191">
                <a:off x="3623" y="4078"/>
                <a:ext cx="348" cy="4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6190" name="Group 32"/>
              <p:cNvGrpSpPr>
                <a:grpSpLocks noChangeAspect="1"/>
              </p:cNvGrpSpPr>
              <p:nvPr/>
            </p:nvGrpSpPr>
            <p:grpSpPr bwMode="auto">
              <a:xfrm flipH="1" flipV="1">
                <a:off x="3706" y="4229"/>
                <a:ext cx="81" cy="106"/>
                <a:chOff x="4440" y="3225"/>
                <a:chExt cx="113" cy="147"/>
              </a:xfrm>
            </p:grpSpPr>
            <p:sp>
              <p:nvSpPr>
                <p:cNvPr id="6204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5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91" name="Group 35"/>
              <p:cNvGrpSpPr>
                <a:grpSpLocks noChangeAspect="1"/>
              </p:cNvGrpSpPr>
              <p:nvPr/>
            </p:nvGrpSpPr>
            <p:grpSpPr bwMode="auto">
              <a:xfrm flipH="1" flipV="1">
                <a:off x="3855" y="4218"/>
                <a:ext cx="81" cy="106"/>
                <a:chOff x="4440" y="3225"/>
                <a:chExt cx="113" cy="147"/>
              </a:xfrm>
            </p:grpSpPr>
            <p:sp>
              <p:nvSpPr>
                <p:cNvPr id="620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92" name="Freeform 38"/>
              <p:cNvSpPr>
                <a:spLocks noChangeAspect="1"/>
              </p:cNvSpPr>
              <p:nvPr/>
            </p:nvSpPr>
            <p:spPr bwMode="auto">
              <a:xfrm flipH="1">
                <a:off x="3819" y="4296"/>
                <a:ext cx="50" cy="97"/>
              </a:xfrm>
              <a:custGeom>
                <a:avLst/>
                <a:gdLst>
                  <a:gd name="T0" fmla="*/ 10 w 69"/>
                  <a:gd name="T1" fmla="*/ 0 h 136"/>
                  <a:gd name="T2" fmla="*/ 1 w 69"/>
                  <a:gd name="T3" fmla="*/ 15 h 136"/>
                  <a:gd name="T4" fmla="*/ 7 w 69"/>
                  <a:gd name="T5" fmla="*/ 17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0"/>
                    </a:moveTo>
                    <a:cubicBezTo>
                      <a:pt x="58" y="19"/>
                      <a:pt x="6" y="92"/>
                      <a:pt x="3" y="114"/>
                    </a:cubicBezTo>
                    <a:cubicBezTo>
                      <a:pt x="0" y="136"/>
                      <a:pt x="44" y="128"/>
                      <a:pt x="54" y="132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Freeform 39"/>
              <p:cNvSpPr>
                <a:spLocks noChangeAspect="1"/>
              </p:cNvSpPr>
              <p:nvPr/>
            </p:nvSpPr>
            <p:spPr bwMode="auto">
              <a:xfrm flipH="1">
                <a:off x="3703" y="4398"/>
                <a:ext cx="202" cy="79"/>
              </a:xfrm>
              <a:custGeom>
                <a:avLst/>
                <a:gdLst>
                  <a:gd name="T0" fmla="*/ 202 w 202"/>
                  <a:gd name="T1" fmla="*/ 6 h 79"/>
                  <a:gd name="T2" fmla="*/ 88 w 202"/>
                  <a:gd name="T3" fmla="*/ 39 h 79"/>
                  <a:gd name="T4" fmla="*/ 1 w 202"/>
                  <a:gd name="T5" fmla="*/ 12 h 79"/>
                  <a:gd name="T6" fmla="*/ 94 w 202"/>
                  <a:gd name="T7" fmla="*/ 78 h 79"/>
                  <a:gd name="T8" fmla="*/ 202 w 202"/>
                  <a:gd name="T9" fmla="*/ 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79"/>
                  <a:gd name="T17" fmla="*/ 202 w 20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79">
                    <a:moveTo>
                      <a:pt x="202" y="6"/>
                    </a:moveTo>
                    <a:cubicBezTo>
                      <a:pt x="201" y="0"/>
                      <a:pt x="121" y="38"/>
                      <a:pt x="88" y="39"/>
                    </a:cubicBezTo>
                    <a:cubicBezTo>
                      <a:pt x="55" y="40"/>
                      <a:pt x="0" y="6"/>
                      <a:pt x="1" y="12"/>
                    </a:cubicBezTo>
                    <a:cubicBezTo>
                      <a:pt x="2" y="18"/>
                      <a:pt x="61" y="79"/>
                      <a:pt x="94" y="78"/>
                    </a:cubicBezTo>
                    <a:cubicBezTo>
                      <a:pt x="127" y="77"/>
                      <a:pt x="199" y="14"/>
                      <a:pt x="202" y="6"/>
                    </a:cubicBezTo>
                    <a:close/>
                  </a:path>
                </a:pathLst>
              </a:custGeom>
              <a:solidFill>
                <a:srgbClr val="969696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4" name="Freeform 40"/>
              <p:cNvSpPr>
                <a:spLocks/>
              </p:cNvSpPr>
              <p:nvPr/>
            </p:nvSpPr>
            <p:spPr bwMode="auto">
              <a:xfrm flipH="1">
                <a:off x="3783" y="4147"/>
                <a:ext cx="211" cy="431"/>
              </a:xfrm>
              <a:custGeom>
                <a:avLst/>
                <a:gdLst>
                  <a:gd name="T0" fmla="*/ 211 w 211"/>
                  <a:gd name="T1" fmla="*/ 2 h 431"/>
                  <a:gd name="T2" fmla="*/ 58 w 211"/>
                  <a:gd name="T3" fmla="*/ 71 h 431"/>
                  <a:gd name="T4" fmla="*/ 0 w 211"/>
                  <a:gd name="T5" fmla="*/ 431 h 431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431"/>
                  <a:gd name="T11" fmla="*/ 211 w 211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431">
                    <a:moveTo>
                      <a:pt x="211" y="2"/>
                    </a:moveTo>
                    <a:cubicBezTo>
                      <a:pt x="186" y="13"/>
                      <a:pt x="93" y="0"/>
                      <a:pt x="58" y="71"/>
                    </a:cubicBezTo>
                    <a:cubicBezTo>
                      <a:pt x="23" y="142"/>
                      <a:pt x="12" y="356"/>
                      <a:pt x="0" y="43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5" name="Freeform 41"/>
              <p:cNvSpPr>
                <a:spLocks/>
              </p:cNvSpPr>
              <p:nvPr/>
            </p:nvSpPr>
            <p:spPr bwMode="auto">
              <a:xfrm flipH="1">
                <a:off x="3795" y="4128"/>
                <a:ext cx="223" cy="423"/>
              </a:xfrm>
              <a:custGeom>
                <a:avLst/>
                <a:gdLst>
                  <a:gd name="T0" fmla="*/ 223 w 223"/>
                  <a:gd name="T1" fmla="*/ 0 h 423"/>
                  <a:gd name="T2" fmla="*/ 58 w 223"/>
                  <a:gd name="T3" fmla="*/ 81 h 423"/>
                  <a:gd name="T4" fmla="*/ 0 w 223"/>
                  <a:gd name="T5" fmla="*/ 423 h 423"/>
                  <a:gd name="T6" fmla="*/ 0 60000 65536"/>
                  <a:gd name="T7" fmla="*/ 0 60000 65536"/>
                  <a:gd name="T8" fmla="*/ 0 60000 65536"/>
                  <a:gd name="T9" fmla="*/ 0 w 223"/>
                  <a:gd name="T10" fmla="*/ 0 h 423"/>
                  <a:gd name="T11" fmla="*/ 223 w 223"/>
                  <a:gd name="T12" fmla="*/ 423 h 4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" h="423">
                    <a:moveTo>
                      <a:pt x="223" y="0"/>
                    </a:moveTo>
                    <a:cubicBezTo>
                      <a:pt x="195" y="14"/>
                      <a:pt x="95" y="11"/>
                      <a:pt x="58" y="81"/>
                    </a:cubicBezTo>
                    <a:cubicBezTo>
                      <a:pt x="21" y="151"/>
                      <a:pt x="12" y="352"/>
                      <a:pt x="0" y="42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6" name="Freeform 42"/>
              <p:cNvSpPr>
                <a:spLocks/>
              </p:cNvSpPr>
              <p:nvPr/>
            </p:nvSpPr>
            <p:spPr bwMode="auto">
              <a:xfrm flipH="1">
                <a:off x="3801" y="4105"/>
                <a:ext cx="235" cy="437"/>
              </a:xfrm>
              <a:custGeom>
                <a:avLst/>
                <a:gdLst>
                  <a:gd name="T0" fmla="*/ 235 w 235"/>
                  <a:gd name="T1" fmla="*/ 11 h 437"/>
                  <a:gd name="T2" fmla="*/ 60 w 235"/>
                  <a:gd name="T3" fmla="*/ 71 h 437"/>
                  <a:gd name="T4" fmla="*/ 0 w 235"/>
                  <a:gd name="T5" fmla="*/ 437 h 437"/>
                  <a:gd name="T6" fmla="*/ 0 60000 65536"/>
                  <a:gd name="T7" fmla="*/ 0 60000 65536"/>
                  <a:gd name="T8" fmla="*/ 0 60000 65536"/>
                  <a:gd name="T9" fmla="*/ 0 w 235"/>
                  <a:gd name="T10" fmla="*/ 0 h 437"/>
                  <a:gd name="T11" fmla="*/ 235 w 235"/>
                  <a:gd name="T12" fmla="*/ 437 h 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" h="437">
                    <a:moveTo>
                      <a:pt x="235" y="11"/>
                    </a:moveTo>
                    <a:cubicBezTo>
                      <a:pt x="206" y="21"/>
                      <a:pt x="99" y="0"/>
                      <a:pt x="60" y="71"/>
                    </a:cubicBezTo>
                    <a:cubicBezTo>
                      <a:pt x="21" y="142"/>
                      <a:pt x="12" y="361"/>
                      <a:pt x="0" y="43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7" name="Freeform 43"/>
              <p:cNvSpPr>
                <a:spLocks/>
              </p:cNvSpPr>
              <p:nvPr/>
            </p:nvSpPr>
            <p:spPr bwMode="auto">
              <a:xfrm flipH="1">
                <a:off x="3819" y="4093"/>
                <a:ext cx="247" cy="395"/>
              </a:xfrm>
              <a:custGeom>
                <a:avLst/>
                <a:gdLst>
                  <a:gd name="T0" fmla="*/ 247 w 247"/>
                  <a:gd name="T1" fmla="*/ 2 h 395"/>
                  <a:gd name="T2" fmla="*/ 60 w 247"/>
                  <a:gd name="T3" fmla="*/ 65 h 395"/>
                  <a:gd name="T4" fmla="*/ 0 w 247"/>
                  <a:gd name="T5" fmla="*/ 395 h 395"/>
                  <a:gd name="T6" fmla="*/ 0 60000 65536"/>
                  <a:gd name="T7" fmla="*/ 0 60000 65536"/>
                  <a:gd name="T8" fmla="*/ 0 60000 65536"/>
                  <a:gd name="T9" fmla="*/ 0 w 247"/>
                  <a:gd name="T10" fmla="*/ 0 h 395"/>
                  <a:gd name="T11" fmla="*/ 247 w 247"/>
                  <a:gd name="T12" fmla="*/ 395 h 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7" h="395">
                    <a:moveTo>
                      <a:pt x="247" y="2"/>
                    </a:moveTo>
                    <a:cubicBezTo>
                      <a:pt x="216" y="12"/>
                      <a:pt x="101" y="0"/>
                      <a:pt x="60" y="65"/>
                    </a:cubicBezTo>
                    <a:cubicBezTo>
                      <a:pt x="19" y="130"/>
                      <a:pt x="12" y="326"/>
                      <a:pt x="0" y="3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8" name="Freeform 44"/>
              <p:cNvSpPr>
                <a:spLocks/>
              </p:cNvSpPr>
              <p:nvPr/>
            </p:nvSpPr>
            <p:spPr bwMode="auto">
              <a:xfrm flipH="1">
                <a:off x="3635" y="4152"/>
                <a:ext cx="128" cy="495"/>
              </a:xfrm>
              <a:custGeom>
                <a:avLst/>
                <a:gdLst>
                  <a:gd name="T0" fmla="*/ 0 w 128"/>
                  <a:gd name="T1" fmla="*/ 0 h 495"/>
                  <a:gd name="T2" fmla="*/ 111 w 128"/>
                  <a:gd name="T3" fmla="*/ 96 h 495"/>
                  <a:gd name="T4" fmla="*/ 103 w 128"/>
                  <a:gd name="T5" fmla="*/ 495 h 495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95"/>
                  <a:gd name="T11" fmla="*/ 128 w 128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95">
                    <a:moveTo>
                      <a:pt x="0" y="0"/>
                    </a:moveTo>
                    <a:cubicBezTo>
                      <a:pt x="18" y="16"/>
                      <a:pt x="94" y="14"/>
                      <a:pt x="111" y="96"/>
                    </a:cubicBezTo>
                    <a:cubicBezTo>
                      <a:pt x="128" y="178"/>
                      <a:pt x="105" y="412"/>
                      <a:pt x="103" y="4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9" name="Freeform 45"/>
              <p:cNvSpPr>
                <a:spLocks/>
              </p:cNvSpPr>
              <p:nvPr/>
            </p:nvSpPr>
            <p:spPr bwMode="auto">
              <a:xfrm flipH="1">
                <a:off x="3612" y="4101"/>
                <a:ext cx="154" cy="498"/>
              </a:xfrm>
              <a:custGeom>
                <a:avLst/>
                <a:gdLst>
                  <a:gd name="T0" fmla="*/ 0 w 154"/>
                  <a:gd name="T1" fmla="*/ 30 h 498"/>
                  <a:gd name="T2" fmla="*/ 117 w 154"/>
                  <a:gd name="T3" fmla="*/ 78 h 498"/>
                  <a:gd name="T4" fmla="*/ 154 w 154"/>
                  <a:gd name="T5" fmla="*/ 498 h 498"/>
                  <a:gd name="T6" fmla="*/ 0 60000 65536"/>
                  <a:gd name="T7" fmla="*/ 0 60000 65536"/>
                  <a:gd name="T8" fmla="*/ 0 60000 65536"/>
                  <a:gd name="T9" fmla="*/ 0 w 154"/>
                  <a:gd name="T10" fmla="*/ 0 h 498"/>
                  <a:gd name="T11" fmla="*/ 154 w 154"/>
                  <a:gd name="T12" fmla="*/ 498 h 4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" h="498">
                    <a:moveTo>
                      <a:pt x="0" y="30"/>
                    </a:moveTo>
                    <a:cubicBezTo>
                      <a:pt x="20" y="38"/>
                      <a:pt x="91" y="0"/>
                      <a:pt x="117" y="78"/>
                    </a:cubicBezTo>
                    <a:cubicBezTo>
                      <a:pt x="143" y="156"/>
                      <a:pt x="146" y="411"/>
                      <a:pt x="154" y="49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0" name="Freeform 46"/>
              <p:cNvSpPr>
                <a:spLocks/>
              </p:cNvSpPr>
              <p:nvPr/>
            </p:nvSpPr>
            <p:spPr bwMode="auto">
              <a:xfrm flipH="1">
                <a:off x="3516" y="4052"/>
                <a:ext cx="262" cy="448"/>
              </a:xfrm>
              <a:custGeom>
                <a:avLst/>
                <a:gdLst>
                  <a:gd name="T0" fmla="*/ 0 w 262"/>
                  <a:gd name="T1" fmla="*/ 64 h 448"/>
                  <a:gd name="T2" fmla="*/ 156 w 262"/>
                  <a:gd name="T3" fmla="*/ 64 h 448"/>
                  <a:gd name="T4" fmla="*/ 262 w 262"/>
                  <a:gd name="T5" fmla="*/ 448 h 448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448"/>
                  <a:gd name="T11" fmla="*/ 262 w 262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448">
                    <a:moveTo>
                      <a:pt x="0" y="64"/>
                    </a:moveTo>
                    <a:cubicBezTo>
                      <a:pt x="26" y="64"/>
                      <a:pt x="112" y="0"/>
                      <a:pt x="156" y="64"/>
                    </a:cubicBezTo>
                    <a:cubicBezTo>
                      <a:pt x="200" y="128"/>
                      <a:pt x="240" y="368"/>
                      <a:pt x="262" y="4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1" name="Freeform 47"/>
              <p:cNvSpPr>
                <a:spLocks/>
              </p:cNvSpPr>
              <p:nvPr/>
            </p:nvSpPr>
            <p:spPr bwMode="auto">
              <a:xfrm flipH="1">
                <a:off x="3564" y="4074"/>
                <a:ext cx="232" cy="468"/>
              </a:xfrm>
              <a:custGeom>
                <a:avLst/>
                <a:gdLst>
                  <a:gd name="T0" fmla="*/ 0 w 232"/>
                  <a:gd name="T1" fmla="*/ 18 h 468"/>
                  <a:gd name="T2" fmla="*/ 165 w 232"/>
                  <a:gd name="T3" fmla="*/ 75 h 468"/>
                  <a:gd name="T4" fmla="*/ 232 w 232"/>
                  <a:gd name="T5" fmla="*/ 468 h 468"/>
                  <a:gd name="T6" fmla="*/ 0 60000 65536"/>
                  <a:gd name="T7" fmla="*/ 0 60000 65536"/>
                  <a:gd name="T8" fmla="*/ 0 60000 65536"/>
                  <a:gd name="T9" fmla="*/ 0 w 232"/>
                  <a:gd name="T10" fmla="*/ 0 h 468"/>
                  <a:gd name="T11" fmla="*/ 232 w 232"/>
                  <a:gd name="T12" fmla="*/ 468 h 4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" h="468">
                    <a:moveTo>
                      <a:pt x="0" y="18"/>
                    </a:moveTo>
                    <a:cubicBezTo>
                      <a:pt x="28" y="27"/>
                      <a:pt x="126" y="0"/>
                      <a:pt x="165" y="75"/>
                    </a:cubicBezTo>
                    <a:cubicBezTo>
                      <a:pt x="204" y="150"/>
                      <a:pt x="218" y="386"/>
                      <a:pt x="232" y="46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7585" name="Picture 241" descr="platill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0"/>
            <a:ext cx="240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524" name="Picture 180" descr="Kemmangundi_Landsc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80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74274"/>
            <a:ext cx="7543800" cy="677654"/>
          </a:xfrm>
        </p:spPr>
        <p:txBody>
          <a:bodyPr>
            <a:normAutofit fontScale="90000"/>
          </a:bodyPr>
          <a:lstStyle/>
          <a:p>
            <a:r>
              <a:rPr lang="es-CL" altLang="es-CL" dirty="0" smtClean="0"/>
              <a:t>Les voy a contar algo … </a:t>
            </a:r>
            <a:endParaRPr lang="es-ES" altLang="es-CL" dirty="0" smtClean="0"/>
          </a:p>
        </p:txBody>
      </p:sp>
      <p:sp>
        <p:nvSpPr>
          <p:cNvPr id="57393" name="AutoShape 49"/>
          <p:cNvSpPr>
            <a:spLocks noChangeArrowheads="1"/>
          </p:cNvSpPr>
          <p:nvPr/>
        </p:nvSpPr>
        <p:spPr bwMode="auto">
          <a:xfrm>
            <a:off x="3200400" y="1828800"/>
            <a:ext cx="5638800" cy="1295400"/>
          </a:xfrm>
          <a:prstGeom prst="wedgeRoundRectCallout">
            <a:avLst>
              <a:gd name="adj1" fmla="val -86514"/>
              <a:gd name="adj2" fmla="val -7806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smtClean="0">
                <a:cs typeface="Arial" panose="020B0604020202020204" pitchFamily="34" charset="0"/>
              </a:rPr>
              <a:t>Para los que no me conocen, me llamo Daniela y me interesa aprender algunas cosas sobre la energía eléctrica que utilizamos a cada rato y todos los días.</a:t>
            </a:r>
            <a:endParaRPr lang="es-ES" altLang="es-CL" sz="1800" smtClean="0">
              <a:cs typeface="Arial" panose="020B0604020202020204" pitchFamily="34" charset="0"/>
            </a:endParaRPr>
          </a:p>
        </p:txBody>
      </p:sp>
      <p:pic>
        <p:nvPicPr>
          <p:cNvPr id="57395" name="Picture 51" descr="Rotating_earth_(large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825875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525" name="Freeform 181"/>
          <p:cNvSpPr>
            <a:spLocks/>
          </p:cNvSpPr>
          <p:nvPr/>
        </p:nvSpPr>
        <p:spPr bwMode="auto">
          <a:xfrm>
            <a:off x="5638800" y="3886200"/>
            <a:ext cx="2133600" cy="2971800"/>
          </a:xfrm>
          <a:custGeom>
            <a:avLst/>
            <a:gdLst>
              <a:gd name="T0" fmla="*/ 1550176817 w 1008"/>
              <a:gd name="T1" fmla="*/ 0 h 826"/>
              <a:gd name="T2" fmla="*/ 0 w 1008"/>
              <a:gd name="T3" fmla="*/ 2147483647 h 826"/>
              <a:gd name="T4" fmla="*/ 2147483647 w 1008"/>
              <a:gd name="T5" fmla="*/ 2147483647 h 826"/>
              <a:gd name="T6" fmla="*/ 2147483647 w 1008"/>
              <a:gd name="T7" fmla="*/ 129442398 h 826"/>
              <a:gd name="T8" fmla="*/ 1550176817 w 1008"/>
              <a:gd name="T9" fmla="*/ 0 h 8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826">
                <a:moveTo>
                  <a:pt x="346" y="0"/>
                </a:moveTo>
                <a:lnTo>
                  <a:pt x="0" y="826"/>
                </a:lnTo>
                <a:lnTo>
                  <a:pt x="1008" y="826"/>
                </a:lnTo>
                <a:lnTo>
                  <a:pt x="576" y="10"/>
                </a:lnTo>
                <a:lnTo>
                  <a:pt x="346" y="0"/>
                </a:lnTo>
              </a:path>
            </a:pathLst>
          </a:cu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526" name="Group 182"/>
          <p:cNvGrpSpPr>
            <a:grpSpLocks/>
          </p:cNvGrpSpPr>
          <p:nvPr/>
        </p:nvGrpSpPr>
        <p:grpSpPr bwMode="auto">
          <a:xfrm>
            <a:off x="6400800" y="3771900"/>
            <a:ext cx="322263" cy="723900"/>
            <a:chOff x="9665" y="3163"/>
            <a:chExt cx="508" cy="1140"/>
          </a:xfrm>
        </p:grpSpPr>
        <p:sp>
          <p:nvSpPr>
            <p:cNvPr id="6157" name="Freeform 183"/>
            <p:cNvSpPr>
              <a:spLocks noChangeAspect="1"/>
            </p:cNvSpPr>
            <p:nvPr/>
          </p:nvSpPr>
          <p:spPr bwMode="auto">
            <a:xfrm rot="-1500000">
              <a:off x="9824" y="4238"/>
              <a:ext cx="260" cy="65"/>
            </a:xfrm>
            <a:custGeom>
              <a:avLst/>
              <a:gdLst>
                <a:gd name="T0" fmla="*/ 102 w 435"/>
                <a:gd name="T1" fmla="*/ 9 h 244"/>
                <a:gd name="T2" fmla="*/ 0 w 435"/>
                <a:gd name="T3" fmla="*/ 7 h 244"/>
                <a:gd name="T4" fmla="*/ 54 w 435"/>
                <a:gd name="T5" fmla="*/ 17 h 244"/>
                <a:gd name="T6" fmla="*/ 150 w 435"/>
                <a:gd name="T7" fmla="*/ 16 h 244"/>
                <a:gd name="T8" fmla="*/ 155 w 435"/>
                <a:gd name="T9" fmla="*/ 13 h 244"/>
                <a:gd name="T10" fmla="*/ 134 w 435"/>
                <a:gd name="T11" fmla="*/ 0 h 244"/>
                <a:gd name="T12" fmla="*/ 118 w 435"/>
                <a:gd name="T13" fmla="*/ 1 h 244"/>
                <a:gd name="T14" fmla="*/ 107 w 435"/>
                <a:gd name="T15" fmla="*/ 9 h 244"/>
                <a:gd name="T16" fmla="*/ 96 w 435"/>
                <a:gd name="T17" fmla="*/ 12 h 244"/>
                <a:gd name="T18" fmla="*/ 102 w 435"/>
                <a:gd name="T19" fmla="*/ 9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5" h="244">
                  <a:moveTo>
                    <a:pt x="285" y="120"/>
                  </a:moveTo>
                  <a:cubicBezTo>
                    <a:pt x="143" y="96"/>
                    <a:pt x="165" y="88"/>
                    <a:pt x="0" y="105"/>
                  </a:cubicBezTo>
                  <a:cubicBezTo>
                    <a:pt x="31" y="199"/>
                    <a:pt x="78" y="192"/>
                    <a:pt x="150" y="240"/>
                  </a:cubicBezTo>
                  <a:cubicBezTo>
                    <a:pt x="240" y="235"/>
                    <a:pt x="332" y="244"/>
                    <a:pt x="420" y="225"/>
                  </a:cubicBezTo>
                  <a:cubicBezTo>
                    <a:pt x="435" y="222"/>
                    <a:pt x="435" y="196"/>
                    <a:pt x="435" y="180"/>
                  </a:cubicBezTo>
                  <a:cubicBezTo>
                    <a:pt x="435" y="100"/>
                    <a:pt x="398" y="68"/>
                    <a:pt x="375" y="0"/>
                  </a:cubicBezTo>
                  <a:cubicBezTo>
                    <a:pt x="360" y="5"/>
                    <a:pt x="341" y="4"/>
                    <a:pt x="330" y="15"/>
                  </a:cubicBezTo>
                  <a:cubicBezTo>
                    <a:pt x="323" y="22"/>
                    <a:pt x="300" y="119"/>
                    <a:pt x="300" y="120"/>
                  </a:cubicBezTo>
                  <a:cubicBezTo>
                    <a:pt x="293" y="137"/>
                    <a:pt x="280" y="150"/>
                    <a:pt x="270" y="165"/>
                  </a:cubicBezTo>
                  <a:cubicBezTo>
                    <a:pt x="204" y="143"/>
                    <a:pt x="211" y="157"/>
                    <a:pt x="285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8" name="Oval 184"/>
            <p:cNvSpPr>
              <a:spLocks noChangeAspect="1" noChangeArrowheads="1"/>
            </p:cNvSpPr>
            <p:nvPr/>
          </p:nvSpPr>
          <p:spPr bwMode="auto">
            <a:xfrm>
              <a:off x="9778" y="3202"/>
              <a:ext cx="279" cy="1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CL" altLang="es-CL" sz="1800" smtClea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59" name="Freeform 185"/>
            <p:cNvSpPr>
              <a:spLocks noChangeAspect="1"/>
            </p:cNvSpPr>
            <p:nvPr/>
          </p:nvSpPr>
          <p:spPr bwMode="auto">
            <a:xfrm>
              <a:off x="9742" y="3163"/>
              <a:ext cx="386" cy="203"/>
            </a:xfrm>
            <a:custGeom>
              <a:avLst/>
              <a:gdLst>
                <a:gd name="T0" fmla="*/ 134 w 646"/>
                <a:gd name="T1" fmla="*/ 22 h 759"/>
                <a:gd name="T2" fmla="*/ 43 w 646"/>
                <a:gd name="T3" fmla="*/ 18 h 759"/>
                <a:gd name="T4" fmla="*/ 16 w 646"/>
                <a:gd name="T5" fmla="*/ 10 h 759"/>
                <a:gd name="T6" fmla="*/ 48 w 646"/>
                <a:gd name="T7" fmla="*/ 6 h 759"/>
                <a:gd name="T8" fmla="*/ 124 w 646"/>
                <a:gd name="T9" fmla="*/ 3 h 759"/>
                <a:gd name="T10" fmla="*/ 156 w 646"/>
                <a:gd name="T11" fmla="*/ 8 h 759"/>
                <a:gd name="T12" fmla="*/ 171 w 646"/>
                <a:gd name="T13" fmla="*/ 9 h 759"/>
                <a:gd name="T14" fmla="*/ 204 w 646"/>
                <a:gd name="T15" fmla="*/ 13 h 759"/>
                <a:gd name="T16" fmla="*/ 231 w 646"/>
                <a:gd name="T17" fmla="*/ 23 h 759"/>
                <a:gd name="T18" fmla="*/ 225 w 646"/>
                <a:gd name="T19" fmla="*/ 35 h 759"/>
                <a:gd name="T20" fmla="*/ 220 w 646"/>
                <a:gd name="T21" fmla="*/ 41 h 759"/>
                <a:gd name="T22" fmla="*/ 215 w 646"/>
                <a:gd name="T23" fmla="*/ 53 h 759"/>
                <a:gd name="T24" fmla="*/ 198 w 646"/>
                <a:gd name="T25" fmla="*/ 54 h 759"/>
                <a:gd name="T26" fmla="*/ 156 w 646"/>
                <a:gd name="T27" fmla="*/ 53 h 759"/>
                <a:gd name="T28" fmla="*/ 151 w 646"/>
                <a:gd name="T29" fmla="*/ 50 h 759"/>
                <a:gd name="T30" fmla="*/ 145 w 646"/>
                <a:gd name="T31" fmla="*/ 27 h 759"/>
                <a:gd name="T32" fmla="*/ 134 w 646"/>
                <a:gd name="T33" fmla="*/ 22 h 7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6" h="759">
                  <a:moveTo>
                    <a:pt x="376" y="308"/>
                  </a:moveTo>
                  <a:cubicBezTo>
                    <a:pt x="268" y="344"/>
                    <a:pt x="215" y="279"/>
                    <a:pt x="121" y="248"/>
                  </a:cubicBezTo>
                  <a:cubicBezTo>
                    <a:pt x="29" y="309"/>
                    <a:pt x="0" y="269"/>
                    <a:pt x="46" y="143"/>
                  </a:cubicBezTo>
                  <a:cubicBezTo>
                    <a:pt x="61" y="100"/>
                    <a:pt x="101" y="95"/>
                    <a:pt x="136" y="83"/>
                  </a:cubicBezTo>
                  <a:cubicBezTo>
                    <a:pt x="219" y="0"/>
                    <a:pt x="218" y="22"/>
                    <a:pt x="346" y="38"/>
                  </a:cubicBezTo>
                  <a:cubicBezTo>
                    <a:pt x="378" y="60"/>
                    <a:pt x="404" y="91"/>
                    <a:pt x="436" y="113"/>
                  </a:cubicBezTo>
                  <a:cubicBezTo>
                    <a:pt x="449" y="122"/>
                    <a:pt x="467" y="120"/>
                    <a:pt x="481" y="128"/>
                  </a:cubicBezTo>
                  <a:cubicBezTo>
                    <a:pt x="513" y="146"/>
                    <a:pt x="571" y="188"/>
                    <a:pt x="571" y="188"/>
                  </a:cubicBezTo>
                  <a:cubicBezTo>
                    <a:pt x="640" y="291"/>
                    <a:pt x="620" y="244"/>
                    <a:pt x="646" y="323"/>
                  </a:cubicBezTo>
                  <a:cubicBezTo>
                    <a:pt x="641" y="378"/>
                    <a:pt x="637" y="433"/>
                    <a:pt x="631" y="488"/>
                  </a:cubicBezTo>
                  <a:cubicBezTo>
                    <a:pt x="627" y="518"/>
                    <a:pt x="620" y="548"/>
                    <a:pt x="616" y="578"/>
                  </a:cubicBezTo>
                  <a:cubicBezTo>
                    <a:pt x="610" y="633"/>
                    <a:pt x="618" y="691"/>
                    <a:pt x="601" y="743"/>
                  </a:cubicBezTo>
                  <a:cubicBezTo>
                    <a:pt x="596" y="758"/>
                    <a:pt x="571" y="753"/>
                    <a:pt x="556" y="758"/>
                  </a:cubicBezTo>
                  <a:cubicBezTo>
                    <a:pt x="516" y="753"/>
                    <a:pt x="473" y="759"/>
                    <a:pt x="436" y="743"/>
                  </a:cubicBezTo>
                  <a:cubicBezTo>
                    <a:pt x="422" y="737"/>
                    <a:pt x="422" y="714"/>
                    <a:pt x="421" y="698"/>
                  </a:cubicBezTo>
                  <a:cubicBezTo>
                    <a:pt x="412" y="593"/>
                    <a:pt x="423" y="487"/>
                    <a:pt x="406" y="383"/>
                  </a:cubicBezTo>
                  <a:cubicBezTo>
                    <a:pt x="386" y="264"/>
                    <a:pt x="334" y="392"/>
                    <a:pt x="376" y="308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0" name="Freeform 186"/>
            <p:cNvSpPr>
              <a:spLocks noChangeAspect="1"/>
            </p:cNvSpPr>
            <p:nvPr/>
          </p:nvSpPr>
          <p:spPr bwMode="auto">
            <a:xfrm>
              <a:off x="9790" y="3270"/>
              <a:ext cx="78" cy="69"/>
            </a:xfrm>
            <a:custGeom>
              <a:avLst/>
              <a:gdLst>
                <a:gd name="T0" fmla="*/ 25 w 130"/>
                <a:gd name="T1" fmla="*/ 0 h 257"/>
                <a:gd name="T2" fmla="*/ 4 w 130"/>
                <a:gd name="T3" fmla="*/ 16 h 257"/>
                <a:gd name="T4" fmla="*/ 47 w 130"/>
                <a:gd name="T5" fmla="*/ 14 h 2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0" h="257">
                  <a:moveTo>
                    <a:pt x="70" y="0"/>
                  </a:moveTo>
                  <a:cubicBezTo>
                    <a:pt x="35" y="96"/>
                    <a:pt x="0" y="193"/>
                    <a:pt x="10" y="225"/>
                  </a:cubicBezTo>
                  <a:cubicBezTo>
                    <a:pt x="20" y="257"/>
                    <a:pt x="75" y="226"/>
                    <a:pt x="130" y="1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1" name="Oval 187"/>
            <p:cNvSpPr>
              <a:spLocks noChangeAspect="1" noChangeArrowheads="1"/>
            </p:cNvSpPr>
            <p:nvPr/>
          </p:nvSpPr>
          <p:spPr bwMode="auto">
            <a:xfrm>
              <a:off x="9859" y="3266"/>
              <a:ext cx="34" cy="2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CL" altLang="es-CL" sz="1800" smtClea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62" name="Oval 188"/>
            <p:cNvSpPr>
              <a:spLocks noChangeAspect="1" noChangeArrowheads="1"/>
            </p:cNvSpPr>
            <p:nvPr/>
          </p:nvSpPr>
          <p:spPr bwMode="auto">
            <a:xfrm>
              <a:off x="9778" y="3258"/>
              <a:ext cx="34" cy="2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s-CL" altLang="es-CL" sz="1800" smtClea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63" name="Freeform 189"/>
            <p:cNvSpPr>
              <a:spLocks noChangeAspect="1"/>
            </p:cNvSpPr>
            <p:nvPr/>
          </p:nvSpPr>
          <p:spPr bwMode="auto">
            <a:xfrm>
              <a:off x="9862" y="3354"/>
              <a:ext cx="143" cy="861"/>
            </a:xfrm>
            <a:custGeom>
              <a:avLst/>
              <a:gdLst>
                <a:gd name="T0" fmla="*/ 78 w 143"/>
                <a:gd name="T1" fmla="*/ 0 h 1921"/>
                <a:gd name="T2" fmla="*/ 140 w 143"/>
                <a:gd name="T3" fmla="*/ 177 h 1921"/>
                <a:gd name="T4" fmla="*/ 60 w 143"/>
                <a:gd name="T5" fmla="*/ 302 h 1921"/>
                <a:gd name="T6" fmla="*/ 0 w 143"/>
                <a:gd name="T7" fmla="*/ 386 h 19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" h="1921">
                  <a:moveTo>
                    <a:pt x="78" y="0"/>
                  </a:moveTo>
                  <a:cubicBezTo>
                    <a:pt x="137" y="316"/>
                    <a:pt x="143" y="630"/>
                    <a:pt x="140" y="880"/>
                  </a:cubicBezTo>
                  <a:cubicBezTo>
                    <a:pt x="137" y="1130"/>
                    <a:pt x="83" y="1328"/>
                    <a:pt x="60" y="1501"/>
                  </a:cubicBezTo>
                  <a:cubicBezTo>
                    <a:pt x="37" y="1674"/>
                    <a:pt x="12" y="1834"/>
                    <a:pt x="0" y="192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4" name="Freeform 190"/>
            <p:cNvSpPr>
              <a:spLocks noChangeAspect="1"/>
            </p:cNvSpPr>
            <p:nvPr/>
          </p:nvSpPr>
          <p:spPr bwMode="auto">
            <a:xfrm>
              <a:off x="10012" y="3778"/>
              <a:ext cx="17" cy="430"/>
            </a:xfrm>
            <a:custGeom>
              <a:avLst/>
              <a:gdLst>
                <a:gd name="T0" fmla="*/ 0 w 17"/>
                <a:gd name="T1" fmla="*/ 0 h 960"/>
                <a:gd name="T2" fmla="*/ 15 w 17"/>
                <a:gd name="T3" fmla="*/ 123 h 960"/>
                <a:gd name="T4" fmla="*/ 15 w 17"/>
                <a:gd name="T5" fmla="*/ 193 h 9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960">
                  <a:moveTo>
                    <a:pt x="0" y="0"/>
                  </a:moveTo>
                  <a:cubicBezTo>
                    <a:pt x="2" y="102"/>
                    <a:pt x="13" y="455"/>
                    <a:pt x="15" y="615"/>
                  </a:cubicBezTo>
                  <a:cubicBezTo>
                    <a:pt x="17" y="775"/>
                    <a:pt x="15" y="888"/>
                    <a:pt x="15" y="9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5" name="Freeform 191"/>
            <p:cNvSpPr>
              <a:spLocks noChangeAspect="1"/>
            </p:cNvSpPr>
            <p:nvPr/>
          </p:nvSpPr>
          <p:spPr bwMode="auto">
            <a:xfrm rot="600000">
              <a:off x="9665" y="4186"/>
              <a:ext cx="260" cy="65"/>
            </a:xfrm>
            <a:custGeom>
              <a:avLst/>
              <a:gdLst>
                <a:gd name="T0" fmla="*/ 102 w 435"/>
                <a:gd name="T1" fmla="*/ 9 h 244"/>
                <a:gd name="T2" fmla="*/ 0 w 435"/>
                <a:gd name="T3" fmla="*/ 7 h 244"/>
                <a:gd name="T4" fmla="*/ 54 w 435"/>
                <a:gd name="T5" fmla="*/ 17 h 244"/>
                <a:gd name="T6" fmla="*/ 150 w 435"/>
                <a:gd name="T7" fmla="*/ 16 h 244"/>
                <a:gd name="T8" fmla="*/ 155 w 435"/>
                <a:gd name="T9" fmla="*/ 13 h 244"/>
                <a:gd name="T10" fmla="*/ 134 w 435"/>
                <a:gd name="T11" fmla="*/ 0 h 244"/>
                <a:gd name="T12" fmla="*/ 118 w 435"/>
                <a:gd name="T13" fmla="*/ 1 h 244"/>
                <a:gd name="T14" fmla="*/ 107 w 435"/>
                <a:gd name="T15" fmla="*/ 9 h 244"/>
                <a:gd name="T16" fmla="*/ 96 w 435"/>
                <a:gd name="T17" fmla="*/ 12 h 244"/>
                <a:gd name="T18" fmla="*/ 102 w 435"/>
                <a:gd name="T19" fmla="*/ 9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5" h="244">
                  <a:moveTo>
                    <a:pt x="285" y="120"/>
                  </a:moveTo>
                  <a:cubicBezTo>
                    <a:pt x="143" y="96"/>
                    <a:pt x="165" y="88"/>
                    <a:pt x="0" y="105"/>
                  </a:cubicBezTo>
                  <a:cubicBezTo>
                    <a:pt x="31" y="199"/>
                    <a:pt x="78" y="192"/>
                    <a:pt x="150" y="240"/>
                  </a:cubicBezTo>
                  <a:cubicBezTo>
                    <a:pt x="240" y="235"/>
                    <a:pt x="332" y="244"/>
                    <a:pt x="420" y="225"/>
                  </a:cubicBezTo>
                  <a:cubicBezTo>
                    <a:pt x="435" y="222"/>
                    <a:pt x="435" y="196"/>
                    <a:pt x="435" y="180"/>
                  </a:cubicBezTo>
                  <a:cubicBezTo>
                    <a:pt x="435" y="100"/>
                    <a:pt x="398" y="68"/>
                    <a:pt x="375" y="0"/>
                  </a:cubicBezTo>
                  <a:cubicBezTo>
                    <a:pt x="360" y="5"/>
                    <a:pt x="341" y="4"/>
                    <a:pt x="330" y="15"/>
                  </a:cubicBezTo>
                  <a:cubicBezTo>
                    <a:pt x="323" y="22"/>
                    <a:pt x="300" y="119"/>
                    <a:pt x="300" y="120"/>
                  </a:cubicBezTo>
                  <a:cubicBezTo>
                    <a:pt x="293" y="137"/>
                    <a:pt x="280" y="150"/>
                    <a:pt x="270" y="165"/>
                  </a:cubicBezTo>
                  <a:cubicBezTo>
                    <a:pt x="204" y="143"/>
                    <a:pt x="211" y="157"/>
                    <a:pt x="285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Freeform 192"/>
            <p:cNvSpPr>
              <a:spLocks noChangeAspect="1"/>
            </p:cNvSpPr>
            <p:nvPr/>
          </p:nvSpPr>
          <p:spPr bwMode="auto">
            <a:xfrm>
              <a:off x="9932" y="3459"/>
              <a:ext cx="52" cy="413"/>
            </a:xfrm>
            <a:custGeom>
              <a:avLst/>
              <a:gdLst>
                <a:gd name="T0" fmla="*/ 52 w 52"/>
                <a:gd name="T1" fmla="*/ 0 h 923"/>
                <a:gd name="T2" fmla="*/ 5 w 52"/>
                <a:gd name="T3" fmla="*/ 95 h 923"/>
                <a:gd name="T4" fmla="*/ 20 w 52"/>
                <a:gd name="T5" fmla="*/ 185 h 9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923">
                  <a:moveTo>
                    <a:pt x="52" y="0"/>
                  </a:moveTo>
                  <a:cubicBezTo>
                    <a:pt x="44" y="79"/>
                    <a:pt x="10" y="319"/>
                    <a:pt x="5" y="473"/>
                  </a:cubicBezTo>
                  <a:cubicBezTo>
                    <a:pt x="0" y="627"/>
                    <a:pt x="17" y="829"/>
                    <a:pt x="20" y="92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7" name="Freeform 193"/>
            <p:cNvSpPr>
              <a:spLocks noChangeAspect="1"/>
            </p:cNvSpPr>
            <p:nvPr/>
          </p:nvSpPr>
          <p:spPr bwMode="auto">
            <a:xfrm>
              <a:off x="9985" y="3447"/>
              <a:ext cx="118" cy="446"/>
            </a:xfrm>
            <a:custGeom>
              <a:avLst/>
              <a:gdLst>
                <a:gd name="T0" fmla="*/ 0 w 118"/>
                <a:gd name="T1" fmla="*/ 0 h 446"/>
                <a:gd name="T2" fmla="*/ 95 w 118"/>
                <a:gd name="T3" fmla="*/ 273 h 446"/>
                <a:gd name="T4" fmla="*/ 118 w 118"/>
                <a:gd name="T5" fmla="*/ 446 h 4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446">
                  <a:moveTo>
                    <a:pt x="0" y="0"/>
                  </a:moveTo>
                  <a:cubicBezTo>
                    <a:pt x="16" y="45"/>
                    <a:pt x="75" y="199"/>
                    <a:pt x="95" y="273"/>
                  </a:cubicBezTo>
                  <a:cubicBezTo>
                    <a:pt x="115" y="347"/>
                    <a:pt x="113" y="410"/>
                    <a:pt x="118" y="44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8" name="Freeform 194"/>
            <p:cNvSpPr>
              <a:spLocks noChangeAspect="1"/>
            </p:cNvSpPr>
            <p:nvPr/>
          </p:nvSpPr>
          <p:spPr bwMode="auto">
            <a:xfrm>
              <a:off x="9972" y="3871"/>
              <a:ext cx="201" cy="77"/>
            </a:xfrm>
            <a:custGeom>
              <a:avLst/>
              <a:gdLst>
                <a:gd name="T0" fmla="*/ 121 w 335"/>
                <a:gd name="T1" fmla="*/ 14 h 287"/>
                <a:gd name="T2" fmla="*/ 104 w 335"/>
                <a:gd name="T3" fmla="*/ 12 h 287"/>
                <a:gd name="T4" fmla="*/ 94 w 335"/>
                <a:gd name="T5" fmla="*/ 5 h 287"/>
                <a:gd name="T6" fmla="*/ 77 w 335"/>
                <a:gd name="T7" fmla="*/ 1 h 287"/>
                <a:gd name="T8" fmla="*/ 34 w 335"/>
                <a:gd name="T9" fmla="*/ 2 h 287"/>
                <a:gd name="T10" fmla="*/ 72 w 335"/>
                <a:gd name="T11" fmla="*/ 21 h 287"/>
                <a:gd name="T12" fmla="*/ 99 w 335"/>
                <a:gd name="T13" fmla="*/ 20 h 287"/>
                <a:gd name="T14" fmla="*/ 104 w 335"/>
                <a:gd name="T15" fmla="*/ 16 h 287"/>
                <a:gd name="T16" fmla="*/ 121 w 335"/>
                <a:gd name="T17" fmla="*/ 14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287">
                  <a:moveTo>
                    <a:pt x="335" y="197"/>
                  </a:moveTo>
                  <a:cubicBezTo>
                    <a:pt x="320" y="187"/>
                    <a:pt x="301" y="181"/>
                    <a:pt x="290" y="167"/>
                  </a:cubicBezTo>
                  <a:cubicBezTo>
                    <a:pt x="279" y="153"/>
                    <a:pt x="265" y="71"/>
                    <a:pt x="260" y="62"/>
                  </a:cubicBezTo>
                  <a:cubicBezTo>
                    <a:pt x="249" y="44"/>
                    <a:pt x="230" y="32"/>
                    <a:pt x="215" y="17"/>
                  </a:cubicBezTo>
                  <a:cubicBezTo>
                    <a:pt x="175" y="22"/>
                    <a:pt x="119" y="0"/>
                    <a:pt x="95" y="32"/>
                  </a:cubicBezTo>
                  <a:cubicBezTo>
                    <a:pt x="0" y="159"/>
                    <a:pt x="102" y="254"/>
                    <a:pt x="200" y="287"/>
                  </a:cubicBezTo>
                  <a:cubicBezTo>
                    <a:pt x="225" y="282"/>
                    <a:pt x="254" y="286"/>
                    <a:pt x="275" y="272"/>
                  </a:cubicBezTo>
                  <a:cubicBezTo>
                    <a:pt x="288" y="263"/>
                    <a:pt x="280" y="239"/>
                    <a:pt x="290" y="227"/>
                  </a:cubicBezTo>
                  <a:cubicBezTo>
                    <a:pt x="301" y="213"/>
                    <a:pt x="320" y="207"/>
                    <a:pt x="335" y="19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9" name="Freeform 195"/>
            <p:cNvSpPr>
              <a:spLocks noChangeAspect="1"/>
            </p:cNvSpPr>
            <p:nvPr/>
          </p:nvSpPr>
          <p:spPr bwMode="auto">
            <a:xfrm rot="-2541382">
              <a:off x="9828" y="3852"/>
              <a:ext cx="200" cy="77"/>
            </a:xfrm>
            <a:custGeom>
              <a:avLst/>
              <a:gdLst>
                <a:gd name="T0" fmla="*/ 119 w 335"/>
                <a:gd name="T1" fmla="*/ 14 h 287"/>
                <a:gd name="T2" fmla="*/ 103 w 335"/>
                <a:gd name="T3" fmla="*/ 12 h 287"/>
                <a:gd name="T4" fmla="*/ 93 w 335"/>
                <a:gd name="T5" fmla="*/ 5 h 287"/>
                <a:gd name="T6" fmla="*/ 76 w 335"/>
                <a:gd name="T7" fmla="*/ 1 h 287"/>
                <a:gd name="T8" fmla="*/ 34 w 335"/>
                <a:gd name="T9" fmla="*/ 2 h 287"/>
                <a:gd name="T10" fmla="*/ 71 w 335"/>
                <a:gd name="T11" fmla="*/ 21 h 287"/>
                <a:gd name="T12" fmla="*/ 98 w 335"/>
                <a:gd name="T13" fmla="*/ 20 h 287"/>
                <a:gd name="T14" fmla="*/ 103 w 335"/>
                <a:gd name="T15" fmla="*/ 16 h 287"/>
                <a:gd name="T16" fmla="*/ 119 w 335"/>
                <a:gd name="T17" fmla="*/ 14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287">
                  <a:moveTo>
                    <a:pt x="335" y="197"/>
                  </a:moveTo>
                  <a:cubicBezTo>
                    <a:pt x="320" y="187"/>
                    <a:pt x="301" y="181"/>
                    <a:pt x="290" y="167"/>
                  </a:cubicBezTo>
                  <a:cubicBezTo>
                    <a:pt x="279" y="153"/>
                    <a:pt x="265" y="71"/>
                    <a:pt x="260" y="62"/>
                  </a:cubicBezTo>
                  <a:cubicBezTo>
                    <a:pt x="249" y="44"/>
                    <a:pt x="230" y="32"/>
                    <a:pt x="215" y="17"/>
                  </a:cubicBezTo>
                  <a:cubicBezTo>
                    <a:pt x="175" y="22"/>
                    <a:pt x="119" y="0"/>
                    <a:pt x="95" y="32"/>
                  </a:cubicBezTo>
                  <a:cubicBezTo>
                    <a:pt x="0" y="159"/>
                    <a:pt x="102" y="254"/>
                    <a:pt x="200" y="287"/>
                  </a:cubicBezTo>
                  <a:cubicBezTo>
                    <a:pt x="225" y="282"/>
                    <a:pt x="254" y="286"/>
                    <a:pt x="275" y="272"/>
                  </a:cubicBezTo>
                  <a:cubicBezTo>
                    <a:pt x="288" y="263"/>
                    <a:pt x="280" y="239"/>
                    <a:pt x="290" y="227"/>
                  </a:cubicBezTo>
                  <a:cubicBezTo>
                    <a:pt x="301" y="213"/>
                    <a:pt x="320" y="207"/>
                    <a:pt x="335" y="19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394" name="AutoShape 50"/>
          <p:cNvSpPr>
            <a:spLocks noChangeArrowheads="1"/>
          </p:cNvSpPr>
          <p:nvPr/>
        </p:nvSpPr>
        <p:spPr bwMode="auto">
          <a:xfrm>
            <a:off x="76200" y="3200400"/>
            <a:ext cx="4267200" cy="3429000"/>
          </a:xfrm>
          <a:prstGeom prst="wedgeRoundRectCallout">
            <a:avLst>
              <a:gd name="adj1" fmla="val -25333"/>
              <a:gd name="adj2" fmla="val -10324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600" dirty="0" smtClean="0">
                <a:cs typeface="Arial" panose="020B0604020202020204" pitchFamily="34" charset="0"/>
              </a:rPr>
              <a:t>Les voy a contar que hace muchísimos años llegó a la Tierra un ser de otro planeta.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600" dirty="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600" dirty="0" smtClean="0">
                <a:cs typeface="Arial" panose="020B0604020202020204" pitchFamily="34" charset="0"/>
              </a:rPr>
              <a:t>Escapaba del suyo porque el avance tecnológico terminó destruyéndolo.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600" dirty="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600" dirty="0" smtClean="0">
                <a:cs typeface="Arial" panose="020B0604020202020204" pitchFamily="34" charset="0"/>
              </a:rPr>
              <a:t>Dicen que, en esa época, la Tierra era un poco más linda que ahora.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600" dirty="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600" dirty="0" smtClean="0">
                <a:cs typeface="Arial" panose="020B0604020202020204" pitchFamily="34" charset="0"/>
              </a:rPr>
              <a:t>Aún no se inventaba la electricidad así que las cosas se hacían de otra forma.</a:t>
            </a:r>
          </a:p>
        </p:txBody>
      </p:sp>
      <p:sp>
        <p:nvSpPr>
          <p:cNvPr id="57584" name="AutoShape 240"/>
          <p:cNvSpPr>
            <a:spLocks noChangeArrowheads="1"/>
          </p:cNvSpPr>
          <p:nvPr/>
        </p:nvSpPr>
        <p:spPr bwMode="auto">
          <a:xfrm>
            <a:off x="5486400" y="4267200"/>
            <a:ext cx="3048000" cy="838200"/>
          </a:xfrm>
          <a:prstGeom prst="wedgeRoundRectCallout">
            <a:avLst>
              <a:gd name="adj1" fmla="val -17032"/>
              <a:gd name="adj2" fmla="val 195454"/>
              <a:gd name="adj3" fmla="val 16667"/>
            </a:avLst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600" smtClean="0">
                <a:solidFill>
                  <a:srgbClr val="FFFF66"/>
                </a:solidFill>
                <a:cs typeface="Arial" panose="020B0604020202020204" pitchFamily="34" charset="0"/>
              </a:rPr>
              <a:t>El planeta de dónde vengo es un basural, éste es hermoso.</a:t>
            </a:r>
            <a:endParaRPr lang="es-ES" altLang="es-CL" sz="1600" smtClean="0">
              <a:solidFill>
                <a:srgbClr val="FFFF66"/>
              </a:solidFill>
              <a:cs typeface="Arial" panose="020B0604020202020204" pitchFamily="34" charset="0"/>
            </a:endParaRPr>
          </a:p>
        </p:txBody>
      </p:sp>
      <p:sp>
        <p:nvSpPr>
          <p:cNvPr id="69" name="2 Título"/>
          <p:cNvSpPr txBox="1">
            <a:spLocks/>
          </p:cNvSpPr>
          <p:nvPr/>
        </p:nvSpPr>
        <p:spPr>
          <a:xfrm>
            <a:off x="1629727" y="99144"/>
            <a:ext cx="5642957" cy="7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" y="4286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5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93642E-7 C 0.07205 0.01919 0.14445 0.03838 0.24723 0.04116 C 0.35018 0.04393 0.50521 0.02104 0.61823 0.01711 C 0.73125 0.01318 0.84757 0.00624 0.92535 0.01711 C 1.00313 0.02798 1.15052 0.0541 1.08542 0.08231 C 1.02032 0.11052 0.6783 0.14012 0.53455 0.18659 C 0.39063 0.23306 0.27587 0.3052 0.22188 0.36093 C 0.16789 0.41665 0.17136 0.48069 0.21094 0.52069 C 0.25052 0.56069 0.41598 0.56555 0.4599 0.60069 C 0.50382 0.63584 0.51563 0.68486 0.47448 0.73133 C 0.43334 0.7778 0.19115 0.86289 0.21268 0.87908 C 0.2342 0.89526 0.52969 0.88948 0.60365 0.82821 C 0.67761 0.76694 0.61146 0.57249 0.65643 0.51098 C 0.70122 0.44948 0.82795 0.47006 0.87309 0.45942 " pathEditMode="relative" rAng="0" ptsTypes="aaaaaaaaaaaaaa">
                                      <p:cBhvr>
                                        <p:cTn id="24" dur="10000" fill="hold"/>
                                        <p:tgtEl>
                                          <p:spTgt spid="57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17" y="44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24855E-7 L -0.00121 0.3324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57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7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7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7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34" grpId="0" animBg="1"/>
      <p:bldP spid="57393" grpId="0" animBg="1"/>
      <p:bldP spid="57525" grpId="0" animBg="1"/>
      <p:bldP spid="57525" grpId="1" animBg="1"/>
      <p:bldP spid="57394" grpId="0" animBg="1"/>
      <p:bldP spid="575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altLang="es-CL" smtClean="0"/>
              <a:t>No siempre ha habido energía eléctrica disponible</a:t>
            </a:r>
            <a:endParaRPr lang="es-ES" altLang="es-CL" smtClean="0"/>
          </a:p>
        </p:txBody>
      </p:sp>
      <p:sp>
        <p:nvSpPr>
          <p:cNvPr id="92164" name="Freeform 4"/>
          <p:cNvSpPr>
            <a:spLocks/>
          </p:cNvSpPr>
          <p:nvPr/>
        </p:nvSpPr>
        <p:spPr bwMode="auto">
          <a:xfrm>
            <a:off x="228600" y="2743200"/>
            <a:ext cx="2057400" cy="762000"/>
          </a:xfrm>
          <a:custGeom>
            <a:avLst/>
            <a:gdLst>
              <a:gd name="T0" fmla="*/ 276538025 w 982"/>
              <a:gd name="T1" fmla="*/ 1020412776 h 201"/>
              <a:gd name="T2" fmla="*/ 0 w 982"/>
              <a:gd name="T3" fmla="*/ 2083941104 h 201"/>
              <a:gd name="T4" fmla="*/ 921794814 w 982"/>
              <a:gd name="T5" fmla="*/ 2147483647 h 201"/>
              <a:gd name="T6" fmla="*/ 1334406175 w 982"/>
              <a:gd name="T7" fmla="*/ 2147483647 h 201"/>
              <a:gd name="T8" fmla="*/ 2147483647 w 982"/>
              <a:gd name="T9" fmla="*/ 2147483647 h 201"/>
              <a:gd name="T10" fmla="*/ 2147483647 w 982"/>
              <a:gd name="T11" fmla="*/ 2147483647 h 201"/>
              <a:gd name="T12" fmla="*/ 2147483647 w 982"/>
              <a:gd name="T13" fmla="*/ 2147483647 h 201"/>
              <a:gd name="T14" fmla="*/ 2147483647 w 982"/>
              <a:gd name="T15" fmla="*/ 416787463 h 201"/>
              <a:gd name="T16" fmla="*/ 2071841607 w 982"/>
              <a:gd name="T17" fmla="*/ 273068955 h 201"/>
              <a:gd name="T18" fmla="*/ 596970742 w 982"/>
              <a:gd name="T19" fmla="*/ 129346657 h 201"/>
              <a:gd name="T20" fmla="*/ 460897407 w 982"/>
              <a:gd name="T21" fmla="*/ 273068955 h 201"/>
              <a:gd name="T22" fmla="*/ 184359382 w 982"/>
              <a:gd name="T23" fmla="*/ 1178506925 h 201"/>
              <a:gd name="T24" fmla="*/ 276538025 w 982"/>
              <a:gd name="T25" fmla="*/ 1020412776 h 2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82" h="201">
                <a:moveTo>
                  <a:pt x="63" y="71"/>
                </a:moveTo>
                <a:cubicBezTo>
                  <a:pt x="21" y="86"/>
                  <a:pt x="14" y="104"/>
                  <a:pt x="0" y="145"/>
                </a:cubicBezTo>
                <a:cubicBezTo>
                  <a:pt x="85" y="201"/>
                  <a:pt x="4" y="155"/>
                  <a:pt x="210" y="176"/>
                </a:cubicBezTo>
                <a:cubicBezTo>
                  <a:pt x="242" y="179"/>
                  <a:pt x="272" y="192"/>
                  <a:pt x="304" y="197"/>
                </a:cubicBezTo>
                <a:cubicBezTo>
                  <a:pt x="467" y="178"/>
                  <a:pt x="682" y="191"/>
                  <a:pt x="828" y="187"/>
                </a:cubicBezTo>
                <a:cubicBezTo>
                  <a:pt x="849" y="180"/>
                  <a:pt x="869" y="173"/>
                  <a:pt x="890" y="166"/>
                </a:cubicBezTo>
                <a:cubicBezTo>
                  <a:pt x="901" y="162"/>
                  <a:pt x="922" y="155"/>
                  <a:pt x="922" y="155"/>
                </a:cubicBezTo>
                <a:cubicBezTo>
                  <a:pt x="982" y="95"/>
                  <a:pt x="932" y="33"/>
                  <a:pt x="859" y="29"/>
                </a:cubicBezTo>
                <a:cubicBezTo>
                  <a:pt x="730" y="23"/>
                  <a:pt x="601" y="22"/>
                  <a:pt x="472" y="19"/>
                </a:cubicBezTo>
                <a:cubicBezTo>
                  <a:pt x="352" y="0"/>
                  <a:pt x="261" y="1"/>
                  <a:pt x="136" y="9"/>
                </a:cubicBezTo>
                <a:cubicBezTo>
                  <a:pt x="126" y="12"/>
                  <a:pt x="114" y="12"/>
                  <a:pt x="105" y="19"/>
                </a:cubicBezTo>
                <a:cubicBezTo>
                  <a:pt x="82" y="37"/>
                  <a:pt x="16" y="96"/>
                  <a:pt x="42" y="82"/>
                </a:cubicBezTo>
                <a:cubicBezTo>
                  <a:pt x="49" y="78"/>
                  <a:pt x="56" y="75"/>
                  <a:pt x="63" y="71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165" name="Group 4"/>
          <p:cNvGrpSpPr>
            <a:grpSpLocks/>
          </p:cNvGrpSpPr>
          <p:nvPr/>
        </p:nvGrpSpPr>
        <p:grpSpPr bwMode="auto">
          <a:xfrm flipH="1">
            <a:off x="762000" y="1524000"/>
            <a:ext cx="1095375" cy="1798638"/>
            <a:chOff x="5895" y="6467"/>
            <a:chExt cx="1725" cy="2833"/>
          </a:xfrm>
        </p:grpSpPr>
        <p:grpSp>
          <p:nvGrpSpPr>
            <p:cNvPr id="7175" name="Group 5"/>
            <p:cNvGrpSpPr>
              <a:grpSpLocks/>
            </p:cNvGrpSpPr>
            <p:nvPr/>
          </p:nvGrpSpPr>
          <p:grpSpPr bwMode="auto">
            <a:xfrm>
              <a:off x="5895" y="6885"/>
              <a:ext cx="1725" cy="2415"/>
              <a:chOff x="5895" y="6285"/>
              <a:chExt cx="2385" cy="3015"/>
            </a:xfrm>
          </p:grpSpPr>
          <p:sp>
            <p:nvSpPr>
              <p:cNvPr id="7211" name="Freeform 6"/>
              <p:cNvSpPr>
                <a:spLocks/>
              </p:cNvSpPr>
              <p:nvPr/>
            </p:nvSpPr>
            <p:spPr bwMode="auto">
              <a:xfrm>
                <a:off x="7005" y="6570"/>
                <a:ext cx="1275" cy="2730"/>
              </a:xfrm>
              <a:custGeom>
                <a:avLst/>
                <a:gdLst>
                  <a:gd name="T0" fmla="*/ 1230 w 1275"/>
                  <a:gd name="T1" fmla="*/ 0 h 2730"/>
                  <a:gd name="T2" fmla="*/ 1065 w 1275"/>
                  <a:gd name="T3" fmla="*/ 1455 h 2730"/>
                  <a:gd name="T4" fmla="*/ 1275 w 1275"/>
                  <a:gd name="T5" fmla="*/ 2580 h 2730"/>
                  <a:gd name="T6" fmla="*/ 1065 w 1275"/>
                  <a:gd name="T7" fmla="*/ 1425 h 2730"/>
                  <a:gd name="T8" fmla="*/ 90 w 1275"/>
                  <a:gd name="T9" fmla="*/ 1545 h 2730"/>
                  <a:gd name="T10" fmla="*/ 0 w 1275"/>
                  <a:gd name="T11" fmla="*/ 2730 h 27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5"/>
                  <a:gd name="T19" fmla="*/ 0 h 2730"/>
                  <a:gd name="T20" fmla="*/ 1275 w 1275"/>
                  <a:gd name="T21" fmla="*/ 2730 h 27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5" h="2730">
                    <a:moveTo>
                      <a:pt x="1230" y="0"/>
                    </a:moveTo>
                    <a:lnTo>
                      <a:pt x="1065" y="1455"/>
                    </a:lnTo>
                    <a:lnTo>
                      <a:pt x="1275" y="2580"/>
                    </a:lnTo>
                    <a:lnTo>
                      <a:pt x="1065" y="1425"/>
                    </a:lnTo>
                    <a:lnTo>
                      <a:pt x="90" y="1545"/>
                    </a:lnTo>
                    <a:lnTo>
                      <a:pt x="0" y="273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212" name="Group 7"/>
              <p:cNvGrpSpPr>
                <a:grpSpLocks/>
              </p:cNvGrpSpPr>
              <p:nvPr/>
            </p:nvGrpSpPr>
            <p:grpSpPr bwMode="auto">
              <a:xfrm>
                <a:off x="5895" y="6285"/>
                <a:ext cx="2325" cy="2400"/>
                <a:chOff x="5895" y="6285"/>
                <a:chExt cx="2325" cy="2400"/>
              </a:xfrm>
            </p:grpSpPr>
            <p:sp>
              <p:nvSpPr>
                <p:cNvPr id="7213" name="Freeform 8"/>
                <p:cNvSpPr>
                  <a:spLocks/>
                </p:cNvSpPr>
                <p:nvPr/>
              </p:nvSpPr>
              <p:spPr bwMode="auto">
                <a:xfrm>
                  <a:off x="5895" y="6285"/>
                  <a:ext cx="2325" cy="2400"/>
                </a:xfrm>
                <a:custGeom>
                  <a:avLst/>
                  <a:gdLst>
                    <a:gd name="T0" fmla="*/ 2325 w 2325"/>
                    <a:gd name="T1" fmla="*/ 300 h 2400"/>
                    <a:gd name="T2" fmla="*/ 1500 w 2325"/>
                    <a:gd name="T3" fmla="*/ 0 h 2400"/>
                    <a:gd name="T4" fmla="*/ 1155 w 2325"/>
                    <a:gd name="T5" fmla="*/ 1230 h 2400"/>
                    <a:gd name="T6" fmla="*/ 120 w 2325"/>
                    <a:gd name="T7" fmla="*/ 1350 h 2400"/>
                    <a:gd name="T8" fmla="*/ 0 w 2325"/>
                    <a:gd name="T9" fmla="*/ 2400 h 2400"/>
                    <a:gd name="T10" fmla="*/ 135 w 2325"/>
                    <a:gd name="T11" fmla="*/ 1335 h 2400"/>
                    <a:gd name="T12" fmla="*/ 1125 w 2325"/>
                    <a:gd name="T13" fmla="*/ 1185 h 2400"/>
                    <a:gd name="T14" fmla="*/ 1410 w 2325"/>
                    <a:gd name="T15" fmla="*/ 2250 h 24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25"/>
                    <a:gd name="T25" fmla="*/ 0 h 2400"/>
                    <a:gd name="T26" fmla="*/ 2325 w 2325"/>
                    <a:gd name="T27" fmla="*/ 2400 h 24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25" h="2400">
                      <a:moveTo>
                        <a:pt x="2325" y="300"/>
                      </a:moveTo>
                      <a:lnTo>
                        <a:pt x="1500" y="0"/>
                      </a:lnTo>
                      <a:lnTo>
                        <a:pt x="1155" y="1230"/>
                      </a:lnTo>
                      <a:lnTo>
                        <a:pt x="120" y="1350"/>
                      </a:lnTo>
                      <a:lnTo>
                        <a:pt x="0" y="2400"/>
                      </a:lnTo>
                      <a:lnTo>
                        <a:pt x="135" y="1335"/>
                      </a:lnTo>
                      <a:lnTo>
                        <a:pt x="1125" y="1185"/>
                      </a:lnTo>
                      <a:lnTo>
                        <a:pt x="1410" y="225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4" name="Freeform 9"/>
                <p:cNvSpPr>
                  <a:spLocks/>
                </p:cNvSpPr>
                <p:nvPr/>
              </p:nvSpPr>
              <p:spPr bwMode="auto">
                <a:xfrm>
                  <a:off x="5985" y="7470"/>
                  <a:ext cx="2070" cy="645"/>
                </a:xfrm>
                <a:custGeom>
                  <a:avLst/>
                  <a:gdLst>
                    <a:gd name="T0" fmla="*/ 2070 w 2070"/>
                    <a:gd name="T1" fmla="*/ 510 h 645"/>
                    <a:gd name="T2" fmla="*/ 1065 w 2070"/>
                    <a:gd name="T3" fmla="*/ 0 h 645"/>
                    <a:gd name="T4" fmla="*/ 0 w 2070"/>
                    <a:gd name="T5" fmla="*/ 150 h 645"/>
                    <a:gd name="T6" fmla="*/ 1110 w 2070"/>
                    <a:gd name="T7" fmla="*/ 645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70"/>
                    <a:gd name="T13" fmla="*/ 0 h 645"/>
                    <a:gd name="T14" fmla="*/ 2070 w 2070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70" h="645">
                      <a:moveTo>
                        <a:pt x="2070" y="510"/>
                      </a:moveTo>
                      <a:lnTo>
                        <a:pt x="1065" y="0"/>
                      </a:lnTo>
                      <a:lnTo>
                        <a:pt x="0" y="150"/>
                      </a:lnTo>
                      <a:lnTo>
                        <a:pt x="1110" y="645"/>
                      </a:lnTo>
                    </a:path>
                  </a:pathLst>
                </a:custGeom>
                <a:solidFill>
                  <a:srgbClr val="FFCC66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5" name="Freeform 10"/>
                <p:cNvSpPr>
                  <a:spLocks/>
                </p:cNvSpPr>
                <p:nvPr/>
              </p:nvSpPr>
              <p:spPr bwMode="auto">
                <a:xfrm>
                  <a:off x="7320" y="6300"/>
                  <a:ext cx="900" cy="585"/>
                </a:xfrm>
                <a:custGeom>
                  <a:avLst/>
                  <a:gdLst>
                    <a:gd name="T0" fmla="*/ 75 w 900"/>
                    <a:gd name="T1" fmla="*/ 0 h 585"/>
                    <a:gd name="T2" fmla="*/ 900 w 900"/>
                    <a:gd name="T3" fmla="*/ 285 h 585"/>
                    <a:gd name="T4" fmla="*/ 870 w 900"/>
                    <a:gd name="T5" fmla="*/ 585 h 585"/>
                    <a:gd name="T6" fmla="*/ 0 w 900"/>
                    <a:gd name="T7" fmla="*/ 255 h 585"/>
                    <a:gd name="T8" fmla="*/ 75 w 90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0"/>
                    <a:gd name="T16" fmla="*/ 0 h 585"/>
                    <a:gd name="T17" fmla="*/ 900 w 90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0" h="585">
                      <a:moveTo>
                        <a:pt x="75" y="0"/>
                      </a:moveTo>
                      <a:lnTo>
                        <a:pt x="900" y="285"/>
                      </a:lnTo>
                      <a:lnTo>
                        <a:pt x="870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6" name="Freeform 11"/>
                <p:cNvSpPr>
                  <a:spLocks/>
                </p:cNvSpPr>
                <p:nvPr/>
              </p:nvSpPr>
              <p:spPr bwMode="auto">
                <a:xfrm>
                  <a:off x="7215" y="6690"/>
                  <a:ext cx="960" cy="585"/>
                </a:xfrm>
                <a:custGeom>
                  <a:avLst/>
                  <a:gdLst>
                    <a:gd name="T0" fmla="*/ 75 w 960"/>
                    <a:gd name="T1" fmla="*/ 0 h 585"/>
                    <a:gd name="T2" fmla="*/ 960 w 960"/>
                    <a:gd name="T3" fmla="*/ 330 h 585"/>
                    <a:gd name="T4" fmla="*/ 915 w 960"/>
                    <a:gd name="T5" fmla="*/ 585 h 585"/>
                    <a:gd name="T6" fmla="*/ 0 w 960"/>
                    <a:gd name="T7" fmla="*/ 255 h 585"/>
                    <a:gd name="T8" fmla="*/ 75 w 960"/>
                    <a:gd name="T9" fmla="*/ 0 h 5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0"/>
                    <a:gd name="T16" fmla="*/ 0 h 585"/>
                    <a:gd name="T17" fmla="*/ 960 w 960"/>
                    <a:gd name="T18" fmla="*/ 585 h 5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0" h="585">
                      <a:moveTo>
                        <a:pt x="75" y="0"/>
                      </a:moveTo>
                      <a:lnTo>
                        <a:pt x="960" y="330"/>
                      </a:lnTo>
                      <a:lnTo>
                        <a:pt x="915" y="58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7" name="Freeform 12"/>
                <p:cNvSpPr>
                  <a:spLocks/>
                </p:cNvSpPr>
                <p:nvPr/>
              </p:nvSpPr>
              <p:spPr bwMode="auto">
                <a:xfrm>
                  <a:off x="7095" y="7125"/>
                  <a:ext cx="1035" cy="705"/>
                </a:xfrm>
                <a:custGeom>
                  <a:avLst/>
                  <a:gdLst>
                    <a:gd name="T0" fmla="*/ 75 w 1035"/>
                    <a:gd name="T1" fmla="*/ 0 h 705"/>
                    <a:gd name="T2" fmla="*/ 1035 w 1035"/>
                    <a:gd name="T3" fmla="*/ 375 h 705"/>
                    <a:gd name="T4" fmla="*/ 975 w 1035"/>
                    <a:gd name="T5" fmla="*/ 705 h 705"/>
                    <a:gd name="T6" fmla="*/ 0 w 1035"/>
                    <a:gd name="T7" fmla="*/ 255 h 705"/>
                    <a:gd name="T8" fmla="*/ 75 w 1035"/>
                    <a:gd name="T9" fmla="*/ 0 h 7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705"/>
                    <a:gd name="T17" fmla="*/ 1035 w 1035"/>
                    <a:gd name="T18" fmla="*/ 705 h 7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705">
                      <a:moveTo>
                        <a:pt x="75" y="0"/>
                      </a:moveTo>
                      <a:lnTo>
                        <a:pt x="1035" y="375"/>
                      </a:lnTo>
                      <a:lnTo>
                        <a:pt x="975" y="705"/>
                      </a:lnTo>
                      <a:lnTo>
                        <a:pt x="0" y="25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L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176" name="Group 13"/>
            <p:cNvGrpSpPr>
              <a:grpSpLocks/>
            </p:cNvGrpSpPr>
            <p:nvPr/>
          </p:nvGrpSpPr>
          <p:grpSpPr bwMode="auto">
            <a:xfrm flipH="1">
              <a:off x="6036" y="6467"/>
              <a:ext cx="1340" cy="2528"/>
              <a:chOff x="3516" y="4052"/>
              <a:chExt cx="1340" cy="2528"/>
            </a:xfrm>
          </p:grpSpPr>
          <p:sp>
            <p:nvSpPr>
              <p:cNvPr id="7177" name="Freeform 14"/>
              <p:cNvSpPr>
                <a:spLocks noChangeAspect="1"/>
              </p:cNvSpPr>
              <p:nvPr/>
            </p:nvSpPr>
            <p:spPr bwMode="auto">
              <a:xfrm flipH="1">
                <a:off x="3555" y="4423"/>
                <a:ext cx="1301" cy="1452"/>
              </a:xfrm>
              <a:custGeom>
                <a:avLst/>
                <a:gdLst>
                  <a:gd name="T0" fmla="*/ 856 w 1301"/>
                  <a:gd name="T1" fmla="*/ 1427 h 1452"/>
                  <a:gd name="T2" fmla="*/ 1246 w 1301"/>
                  <a:gd name="T3" fmla="*/ 1277 h 1452"/>
                  <a:gd name="T4" fmla="*/ 1186 w 1301"/>
                  <a:gd name="T5" fmla="*/ 745 h 1452"/>
                  <a:gd name="T6" fmla="*/ 1134 w 1301"/>
                  <a:gd name="T7" fmla="*/ 122 h 1452"/>
                  <a:gd name="T8" fmla="*/ 1096 w 1301"/>
                  <a:gd name="T9" fmla="*/ 10 h 1452"/>
                  <a:gd name="T10" fmla="*/ 1014 w 1301"/>
                  <a:gd name="T11" fmla="*/ 167 h 1452"/>
                  <a:gd name="T12" fmla="*/ 759 w 1301"/>
                  <a:gd name="T13" fmla="*/ 745 h 1452"/>
                  <a:gd name="T14" fmla="*/ 309 w 1301"/>
                  <a:gd name="T15" fmla="*/ 880 h 1452"/>
                  <a:gd name="T16" fmla="*/ 91 w 1301"/>
                  <a:gd name="T17" fmla="*/ 1127 h 1452"/>
                  <a:gd name="T18" fmla="*/ 856 w 1301"/>
                  <a:gd name="T19" fmla="*/ 1427 h 14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1"/>
                  <a:gd name="T31" fmla="*/ 0 h 1452"/>
                  <a:gd name="T32" fmla="*/ 1301 w 1301"/>
                  <a:gd name="T33" fmla="*/ 1452 h 14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1" h="1452">
                    <a:moveTo>
                      <a:pt x="856" y="1427"/>
                    </a:moveTo>
                    <a:cubicBezTo>
                      <a:pt x="1048" y="1452"/>
                      <a:pt x="1191" y="1391"/>
                      <a:pt x="1246" y="1277"/>
                    </a:cubicBezTo>
                    <a:cubicBezTo>
                      <a:pt x="1301" y="1163"/>
                      <a:pt x="1205" y="937"/>
                      <a:pt x="1186" y="745"/>
                    </a:cubicBezTo>
                    <a:cubicBezTo>
                      <a:pt x="1167" y="553"/>
                      <a:pt x="1149" y="244"/>
                      <a:pt x="1134" y="122"/>
                    </a:cubicBezTo>
                    <a:cubicBezTo>
                      <a:pt x="1119" y="0"/>
                      <a:pt x="1116" y="2"/>
                      <a:pt x="1096" y="10"/>
                    </a:cubicBezTo>
                    <a:cubicBezTo>
                      <a:pt x="1076" y="18"/>
                      <a:pt x="1070" y="45"/>
                      <a:pt x="1014" y="167"/>
                    </a:cubicBezTo>
                    <a:cubicBezTo>
                      <a:pt x="958" y="289"/>
                      <a:pt x="876" y="626"/>
                      <a:pt x="759" y="745"/>
                    </a:cubicBezTo>
                    <a:cubicBezTo>
                      <a:pt x="642" y="864"/>
                      <a:pt x="420" y="816"/>
                      <a:pt x="309" y="880"/>
                    </a:cubicBezTo>
                    <a:cubicBezTo>
                      <a:pt x="198" y="944"/>
                      <a:pt x="0" y="1036"/>
                      <a:pt x="91" y="1127"/>
                    </a:cubicBezTo>
                    <a:cubicBezTo>
                      <a:pt x="182" y="1218"/>
                      <a:pt x="664" y="1402"/>
                      <a:pt x="856" y="1427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8" name="Freeform 15"/>
              <p:cNvSpPr>
                <a:spLocks noChangeAspect="1"/>
              </p:cNvSpPr>
              <p:nvPr/>
            </p:nvSpPr>
            <p:spPr bwMode="auto">
              <a:xfrm flipH="1">
                <a:off x="4225" y="5738"/>
                <a:ext cx="172" cy="709"/>
              </a:xfrm>
              <a:custGeom>
                <a:avLst/>
                <a:gdLst>
                  <a:gd name="T0" fmla="*/ 172 w 172"/>
                  <a:gd name="T1" fmla="*/ 0 h 709"/>
                  <a:gd name="T2" fmla="*/ 0 w 172"/>
                  <a:gd name="T3" fmla="*/ 262 h 709"/>
                  <a:gd name="T4" fmla="*/ 170 w 172"/>
                  <a:gd name="T5" fmla="*/ 709 h 709"/>
                  <a:gd name="T6" fmla="*/ 0 60000 65536"/>
                  <a:gd name="T7" fmla="*/ 0 60000 65536"/>
                  <a:gd name="T8" fmla="*/ 0 60000 65536"/>
                  <a:gd name="T9" fmla="*/ 0 w 172"/>
                  <a:gd name="T10" fmla="*/ 0 h 709"/>
                  <a:gd name="T11" fmla="*/ 172 w 172"/>
                  <a:gd name="T12" fmla="*/ 709 h 7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2" h="709">
                    <a:moveTo>
                      <a:pt x="172" y="0"/>
                    </a:moveTo>
                    <a:cubicBezTo>
                      <a:pt x="143" y="44"/>
                      <a:pt x="0" y="144"/>
                      <a:pt x="0" y="262"/>
                    </a:cubicBezTo>
                    <a:cubicBezTo>
                      <a:pt x="0" y="380"/>
                      <a:pt x="135" y="616"/>
                      <a:pt x="170" y="709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9" name="Freeform 16"/>
              <p:cNvSpPr>
                <a:spLocks noChangeAspect="1"/>
              </p:cNvSpPr>
              <p:nvPr/>
            </p:nvSpPr>
            <p:spPr bwMode="auto">
              <a:xfrm flipH="1">
                <a:off x="4480" y="5678"/>
                <a:ext cx="274" cy="693"/>
              </a:xfrm>
              <a:custGeom>
                <a:avLst/>
                <a:gdLst>
                  <a:gd name="T0" fmla="*/ 274 w 274"/>
                  <a:gd name="T1" fmla="*/ 0 h 693"/>
                  <a:gd name="T2" fmla="*/ 19 w 274"/>
                  <a:gd name="T3" fmla="*/ 247 h 693"/>
                  <a:gd name="T4" fmla="*/ 161 w 274"/>
                  <a:gd name="T5" fmla="*/ 693 h 693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693"/>
                  <a:gd name="T11" fmla="*/ 274 w 274"/>
                  <a:gd name="T12" fmla="*/ 693 h 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693">
                    <a:moveTo>
                      <a:pt x="274" y="0"/>
                    </a:moveTo>
                    <a:cubicBezTo>
                      <a:pt x="232" y="41"/>
                      <a:pt x="38" y="132"/>
                      <a:pt x="19" y="247"/>
                    </a:cubicBezTo>
                    <a:cubicBezTo>
                      <a:pt x="0" y="362"/>
                      <a:pt x="132" y="600"/>
                      <a:pt x="161" y="693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0" name="Freeform 17"/>
              <p:cNvSpPr>
                <a:spLocks noChangeAspect="1"/>
              </p:cNvSpPr>
              <p:nvPr/>
            </p:nvSpPr>
            <p:spPr bwMode="auto">
              <a:xfrm rot="-4200000">
                <a:off x="4173" y="6373"/>
                <a:ext cx="194" cy="219"/>
              </a:xfrm>
              <a:custGeom>
                <a:avLst/>
                <a:gdLst>
                  <a:gd name="T0" fmla="*/ 17 w 270"/>
                  <a:gd name="T1" fmla="*/ 3 h 305"/>
                  <a:gd name="T2" fmla="*/ 8 w 270"/>
                  <a:gd name="T3" fmla="*/ 15 h 305"/>
                  <a:gd name="T4" fmla="*/ 6 w 270"/>
                  <a:gd name="T5" fmla="*/ 21 h 305"/>
                  <a:gd name="T6" fmla="*/ 0 w 270"/>
                  <a:gd name="T7" fmla="*/ 25 h 305"/>
                  <a:gd name="T8" fmla="*/ 21 w 270"/>
                  <a:gd name="T9" fmla="*/ 42 h 305"/>
                  <a:gd name="T10" fmla="*/ 37 w 270"/>
                  <a:gd name="T11" fmla="*/ 7 h 305"/>
                  <a:gd name="T12" fmla="*/ 31 w 270"/>
                  <a:gd name="T13" fmla="*/ 3 h 305"/>
                  <a:gd name="T14" fmla="*/ 17 w 270"/>
                  <a:gd name="T15" fmla="*/ 3 h 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305"/>
                  <a:gd name="T26" fmla="*/ 270 w 270"/>
                  <a:gd name="T27" fmla="*/ 305 h 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305">
                    <a:moveTo>
                      <a:pt x="120" y="20"/>
                    </a:moveTo>
                    <a:cubicBezTo>
                      <a:pt x="100" y="50"/>
                      <a:pt x="80" y="80"/>
                      <a:pt x="60" y="110"/>
                    </a:cubicBezTo>
                    <a:cubicBezTo>
                      <a:pt x="51" y="123"/>
                      <a:pt x="55" y="143"/>
                      <a:pt x="45" y="155"/>
                    </a:cubicBezTo>
                    <a:cubicBezTo>
                      <a:pt x="34" y="169"/>
                      <a:pt x="15" y="175"/>
                      <a:pt x="0" y="185"/>
                    </a:cubicBezTo>
                    <a:cubicBezTo>
                      <a:pt x="26" y="264"/>
                      <a:pt x="79" y="281"/>
                      <a:pt x="150" y="305"/>
                    </a:cubicBezTo>
                    <a:cubicBezTo>
                      <a:pt x="226" y="229"/>
                      <a:pt x="250" y="152"/>
                      <a:pt x="270" y="50"/>
                    </a:cubicBezTo>
                    <a:cubicBezTo>
                      <a:pt x="255" y="40"/>
                      <a:pt x="243" y="22"/>
                      <a:pt x="225" y="20"/>
                    </a:cubicBezTo>
                    <a:cubicBezTo>
                      <a:pt x="65" y="0"/>
                      <a:pt x="205" y="63"/>
                      <a:pt x="1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1" name="Freeform 18"/>
              <p:cNvSpPr>
                <a:spLocks noChangeAspect="1"/>
              </p:cNvSpPr>
              <p:nvPr/>
            </p:nvSpPr>
            <p:spPr bwMode="auto">
              <a:xfrm>
                <a:off x="4509" y="6308"/>
                <a:ext cx="283" cy="181"/>
              </a:xfrm>
              <a:custGeom>
                <a:avLst/>
                <a:gdLst>
                  <a:gd name="T0" fmla="*/ 11 w 395"/>
                  <a:gd name="T1" fmla="*/ 5 h 252"/>
                  <a:gd name="T2" fmla="*/ 8 w 395"/>
                  <a:gd name="T3" fmla="*/ 28 h 252"/>
                  <a:gd name="T4" fmla="*/ 27 w 395"/>
                  <a:gd name="T5" fmla="*/ 29 h 252"/>
                  <a:gd name="T6" fmla="*/ 52 w 395"/>
                  <a:gd name="T7" fmla="*/ 24 h 252"/>
                  <a:gd name="T8" fmla="*/ 50 w 395"/>
                  <a:gd name="T9" fmla="*/ 9 h 252"/>
                  <a:gd name="T10" fmla="*/ 22 w 395"/>
                  <a:gd name="T11" fmla="*/ 1 h 252"/>
                  <a:gd name="T12" fmla="*/ 11 w 395"/>
                  <a:gd name="T13" fmla="*/ 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252"/>
                  <a:gd name="T23" fmla="*/ 395 w 395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252">
                    <a:moveTo>
                      <a:pt x="88" y="37"/>
                    </a:moveTo>
                    <a:cubicBezTo>
                      <a:pt x="69" y="66"/>
                      <a:pt x="0" y="167"/>
                      <a:pt x="58" y="202"/>
                    </a:cubicBezTo>
                    <a:cubicBezTo>
                      <a:pt x="97" y="225"/>
                      <a:pt x="148" y="212"/>
                      <a:pt x="193" y="217"/>
                    </a:cubicBezTo>
                    <a:cubicBezTo>
                      <a:pt x="279" y="246"/>
                      <a:pt x="335" y="252"/>
                      <a:pt x="388" y="172"/>
                    </a:cubicBezTo>
                    <a:cubicBezTo>
                      <a:pt x="383" y="137"/>
                      <a:pt x="395" y="95"/>
                      <a:pt x="373" y="67"/>
                    </a:cubicBezTo>
                    <a:cubicBezTo>
                      <a:pt x="358" y="48"/>
                      <a:pt x="190" y="16"/>
                      <a:pt x="163" y="7"/>
                    </a:cubicBezTo>
                    <a:cubicBezTo>
                      <a:pt x="66" y="23"/>
                      <a:pt x="51" y="0"/>
                      <a:pt x="88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2" name="Freeform 19"/>
              <p:cNvSpPr>
                <a:spLocks noChangeAspect="1"/>
              </p:cNvSpPr>
              <p:nvPr/>
            </p:nvSpPr>
            <p:spPr bwMode="auto">
              <a:xfrm flipH="1">
                <a:off x="3558" y="4658"/>
                <a:ext cx="412" cy="765"/>
              </a:xfrm>
              <a:custGeom>
                <a:avLst/>
                <a:gdLst>
                  <a:gd name="T0" fmla="*/ 0 w 412"/>
                  <a:gd name="T1" fmla="*/ 765 h 765"/>
                  <a:gd name="T2" fmla="*/ 368 w 412"/>
                  <a:gd name="T3" fmla="*/ 465 h 765"/>
                  <a:gd name="T4" fmla="*/ 263 w 412"/>
                  <a:gd name="T5" fmla="*/ 0 h 765"/>
                  <a:gd name="T6" fmla="*/ 0 60000 65536"/>
                  <a:gd name="T7" fmla="*/ 0 60000 65536"/>
                  <a:gd name="T8" fmla="*/ 0 60000 65536"/>
                  <a:gd name="T9" fmla="*/ 0 w 412"/>
                  <a:gd name="T10" fmla="*/ 0 h 765"/>
                  <a:gd name="T11" fmla="*/ 412 w 412"/>
                  <a:gd name="T12" fmla="*/ 765 h 7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2" h="765">
                    <a:moveTo>
                      <a:pt x="0" y="765"/>
                    </a:moveTo>
                    <a:cubicBezTo>
                      <a:pt x="61" y="715"/>
                      <a:pt x="324" y="592"/>
                      <a:pt x="368" y="465"/>
                    </a:cubicBezTo>
                    <a:cubicBezTo>
                      <a:pt x="412" y="338"/>
                      <a:pt x="285" y="97"/>
                      <a:pt x="263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3" name="Freeform 20"/>
              <p:cNvSpPr>
                <a:spLocks noChangeAspect="1"/>
              </p:cNvSpPr>
              <p:nvPr/>
            </p:nvSpPr>
            <p:spPr bwMode="auto">
              <a:xfrm flipH="1">
                <a:off x="3872" y="4673"/>
                <a:ext cx="638" cy="460"/>
              </a:xfrm>
              <a:custGeom>
                <a:avLst/>
                <a:gdLst>
                  <a:gd name="T0" fmla="*/ 638 w 638"/>
                  <a:gd name="T1" fmla="*/ 0 h 460"/>
                  <a:gd name="T2" fmla="*/ 353 w 638"/>
                  <a:gd name="T3" fmla="*/ 390 h 460"/>
                  <a:gd name="T4" fmla="*/ 0 w 638"/>
                  <a:gd name="T5" fmla="*/ 420 h 460"/>
                  <a:gd name="T6" fmla="*/ 0 60000 65536"/>
                  <a:gd name="T7" fmla="*/ 0 60000 65536"/>
                  <a:gd name="T8" fmla="*/ 0 60000 65536"/>
                  <a:gd name="T9" fmla="*/ 0 w 638"/>
                  <a:gd name="T10" fmla="*/ 0 h 460"/>
                  <a:gd name="T11" fmla="*/ 638 w 638"/>
                  <a:gd name="T12" fmla="*/ 460 h 4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8" h="460">
                    <a:moveTo>
                      <a:pt x="638" y="0"/>
                    </a:moveTo>
                    <a:cubicBezTo>
                      <a:pt x="592" y="65"/>
                      <a:pt x="459" y="320"/>
                      <a:pt x="353" y="390"/>
                    </a:cubicBezTo>
                    <a:cubicBezTo>
                      <a:pt x="247" y="460"/>
                      <a:pt x="74" y="414"/>
                      <a:pt x="0" y="42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4" name="Freeform 21"/>
              <p:cNvSpPr>
                <a:spLocks noChangeAspect="1"/>
              </p:cNvSpPr>
              <p:nvPr/>
            </p:nvSpPr>
            <p:spPr bwMode="auto">
              <a:xfrm rot="-5400000">
                <a:off x="4438" y="5027"/>
                <a:ext cx="186" cy="162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4 h 226"/>
                  <a:gd name="T6" fmla="*/ 20 w 259"/>
                  <a:gd name="T7" fmla="*/ 30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5" name="Freeform 22"/>
              <p:cNvSpPr>
                <a:spLocks noChangeAspect="1"/>
              </p:cNvSpPr>
              <p:nvPr/>
            </p:nvSpPr>
            <p:spPr bwMode="auto">
              <a:xfrm rot="5400000">
                <a:off x="3884" y="5321"/>
                <a:ext cx="186" cy="163"/>
              </a:xfrm>
              <a:custGeom>
                <a:avLst/>
                <a:gdLst>
                  <a:gd name="T0" fmla="*/ 29 w 259"/>
                  <a:gd name="T1" fmla="*/ 1 h 226"/>
                  <a:gd name="T2" fmla="*/ 8 w 259"/>
                  <a:gd name="T3" fmla="*/ 2 h 226"/>
                  <a:gd name="T4" fmla="*/ 6 w 259"/>
                  <a:gd name="T5" fmla="*/ 25 h 226"/>
                  <a:gd name="T6" fmla="*/ 20 w 259"/>
                  <a:gd name="T7" fmla="*/ 32 h 226"/>
                  <a:gd name="T8" fmla="*/ 29 w 259"/>
                  <a:gd name="T9" fmla="*/ 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226"/>
                  <a:gd name="T17" fmla="*/ 259 w 259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226">
                    <a:moveTo>
                      <a:pt x="209" y="1"/>
                    </a:moveTo>
                    <a:cubicBezTo>
                      <a:pt x="159" y="6"/>
                      <a:pt x="107" y="0"/>
                      <a:pt x="59" y="16"/>
                    </a:cubicBezTo>
                    <a:cubicBezTo>
                      <a:pt x="0" y="36"/>
                      <a:pt x="41" y="175"/>
                      <a:pt x="44" y="181"/>
                    </a:cubicBezTo>
                    <a:cubicBezTo>
                      <a:pt x="51" y="196"/>
                      <a:pt x="130" y="220"/>
                      <a:pt x="149" y="226"/>
                    </a:cubicBezTo>
                    <a:cubicBezTo>
                      <a:pt x="259" y="189"/>
                      <a:pt x="209" y="139"/>
                      <a:pt x="209" y="1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6" name="Freeform 23"/>
              <p:cNvSpPr>
                <a:spLocks noChangeAspect="1"/>
              </p:cNvSpPr>
              <p:nvPr/>
            </p:nvSpPr>
            <p:spPr bwMode="auto">
              <a:xfrm>
                <a:off x="4335" y="4934"/>
                <a:ext cx="71" cy="64"/>
              </a:xfrm>
              <a:custGeom>
                <a:avLst/>
                <a:gdLst>
                  <a:gd name="T0" fmla="*/ 0 w 99"/>
                  <a:gd name="T1" fmla="*/ 0 h 90"/>
                  <a:gd name="T2" fmla="*/ 8 w 99"/>
                  <a:gd name="T3" fmla="*/ 2 h 90"/>
                  <a:gd name="T4" fmla="*/ 12 w 99"/>
                  <a:gd name="T5" fmla="*/ 5 h 90"/>
                  <a:gd name="T6" fmla="*/ 14 w 99"/>
                  <a:gd name="T7" fmla="*/ 11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90"/>
                  <a:gd name="T14" fmla="*/ 99 w 99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90">
                    <a:moveTo>
                      <a:pt x="0" y="0"/>
                    </a:moveTo>
                    <a:lnTo>
                      <a:pt x="57" y="18"/>
                    </a:lnTo>
                    <a:lnTo>
                      <a:pt x="90" y="39"/>
                    </a:lnTo>
                    <a:lnTo>
                      <a:pt x="99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7" name="Oval 24"/>
              <p:cNvSpPr>
                <a:spLocks noChangeAspect="1" noChangeArrowheads="1"/>
              </p:cNvSpPr>
              <p:nvPr/>
            </p:nvSpPr>
            <p:spPr bwMode="auto">
              <a:xfrm>
                <a:off x="3701" y="5683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88" name="Oval 25"/>
              <p:cNvSpPr>
                <a:spLocks noChangeAspect="1" noChangeArrowheads="1"/>
              </p:cNvSpPr>
              <p:nvPr/>
            </p:nvSpPr>
            <p:spPr bwMode="auto">
              <a:xfrm>
                <a:off x="3687" y="5446"/>
                <a:ext cx="10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89" name="Oval 26"/>
              <p:cNvSpPr>
                <a:spLocks noChangeAspect="1" noChangeArrowheads="1"/>
              </p:cNvSpPr>
              <p:nvPr/>
            </p:nvSpPr>
            <p:spPr bwMode="auto">
              <a:xfrm>
                <a:off x="4083" y="5414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0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4071" y="5636"/>
                <a:ext cx="103" cy="10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1" name="Oval 28"/>
              <p:cNvSpPr>
                <a:spLocks noChangeAspect="1" noChangeArrowheads="1"/>
              </p:cNvSpPr>
              <p:nvPr/>
            </p:nvSpPr>
            <p:spPr bwMode="auto">
              <a:xfrm>
                <a:off x="4337" y="5554"/>
                <a:ext cx="103" cy="10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2" name="Oval 29"/>
              <p:cNvSpPr>
                <a:spLocks noChangeAspect="1" noChangeArrowheads="1"/>
              </p:cNvSpPr>
              <p:nvPr/>
            </p:nvSpPr>
            <p:spPr bwMode="auto">
              <a:xfrm>
                <a:off x="4587" y="5430"/>
                <a:ext cx="103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3" name="Oval 30"/>
              <p:cNvSpPr>
                <a:spLocks noChangeAspect="1" noChangeArrowheads="1"/>
              </p:cNvSpPr>
              <p:nvPr/>
            </p:nvSpPr>
            <p:spPr bwMode="auto">
              <a:xfrm>
                <a:off x="4346" y="5271"/>
                <a:ext cx="102" cy="10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4" name="Oval 31"/>
              <p:cNvSpPr>
                <a:spLocks noChangeAspect="1" noChangeArrowheads="1"/>
              </p:cNvSpPr>
              <p:nvPr/>
            </p:nvSpPr>
            <p:spPr bwMode="auto">
              <a:xfrm rot="-435191">
                <a:off x="3623" y="4078"/>
                <a:ext cx="348" cy="442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s-CL" altLang="es-CL" sz="1800" smtClea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7195" name="Group 32"/>
              <p:cNvGrpSpPr>
                <a:grpSpLocks noChangeAspect="1"/>
              </p:cNvGrpSpPr>
              <p:nvPr/>
            </p:nvGrpSpPr>
            <p:grpSpPr bwMode="auto">
              <a:xfrm flipH="1" flipV="1">
                <a:off x="3706" y="4229"/>
                <a:ext cx="81" cy="106"/>
                <a:chOff x="4440" y="3225"/>
                <a:chExt cx="113" cy="147"/>
              </a:xfrm>
            </p:grpSpPr>
            <p:sp>
              <p:nvSpPr>
                <p:cNvPr id="7209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0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196" name="Group 35"/>
              <p:cNvGrpSpPr>
                <a:grpSpLocks noChangeAspect="1"/>
              </p:cNvGrpSpPr>
              <p:nvPr/>
            </p:nvGrpSpPr>
            <p:grpSpPr bwMode="auto">
              <a:xfrm flipH="1" flipV="1">
                <a:off x="3855" y="4218"/>
                <a:ext cx="81" cy="106"/>
                <a:chOff x="4440" y="3225"/>
                <a:chExt cx="113" cy="147"/>
              </a:xfrm>
            </p:grpSpPr>
            <p:sp>
              <p:nvSpPr>
                <p:cNvPr id="7207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40" y="3225"/>
                  <a:ext cx="113" cy="1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08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52" y="325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l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s-CL" altLang="es-CL" sz="1800" smtClean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197" name="Freeform 38"/>
              <p:cNvSpPr>
                <a:spLocks noChangeAspect="1"/>
              </p:cNvSpPr>
              <p:nvPr/>
            </p:nvSpPr>
            <p:spPr bwMode="auto">
              <a:xfrm flipH="1">
                <a:off x="3819" y="4296"/>
                <a:ext cx="50" cy="97"/>
              </a:xfrm>
              <a:custGeom>
                <a:avLst/>
                <a:gdLst>
                  <a:gd name="T0" fmla="*/ 10 w 69"/>
                  <a:gd name="T1" fmla="*/ 0 h 136"/>
                  <a:gd name="T2" fmla="*/ 1 w 69"/>
                  <a:gd name="T3" fmla="*/ 15 h 136"/>
                  <a:gd name="T4" fmla="*/ 7 w 69"/>
                  <a:gd name="T5" fmla="*/ 17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0"/>
                    </a:moveTo>
                    <a:cubicBezTo>
                      <a:pt x="58" y="19"/>
                      <a:pt x="6" y="92"/>
                      <a:pt x="3" y="114"/>
                    </a:cubicBezTo>
                    <a:cubicBezTo>
                      <a:pt x="0" y="136"/>
                      <a:pt x="44" y="128"/>
                      <a:pt x="54" y="132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98" name="Freeform 39"/>
              <p:cNvSpPr>
                <a:spLocks noChangeAspect="1"/>
              </p:cNvSpPr>
              <p:nvPr/>
            </p:nvSpPr>
            <p:spPr bwMode="auto">
              <a:xfrm flipH="1">
                <a:off x="3703" y="4398"/>
                <a:ext cx="202" cy="79"/>
              </a:xfrm>
              <a:custGeom>
                <a:avLst/>
                <a:gdLst>
                  <a:gd name="T0" fmla="*/ 202 w 202"/>
                  <a:gd name="T1" fmla="*/ 6 h 79"/>
                  <a:gd name="T2" fmla="*/ 88 w 202"/>
                  <a:gd name="T3" fmla="*/ 39 h 79"/>
                  <a:gd name="T4" fmla="*/ 1 w 202"/>
                  <a:gd name="T5" fmla="*/ 12 h 79"/>
                  <a:gd name="T6" fmla="*/ 94 w 202"/>
                  <a:gd name="T7" fmla="*/ 78 h 79"/>
                  <a:gd name="T8" fmla="*/ 202 w 202"/>
                  <a:gd name="T9" fmla="*/ 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79"/>
                  <a:gd name="T17" fmla="*/ 202 w 20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79">
                    <a:moveTo>
                      <a:pt x="202" y="6"/>
                    </a:moveTo>
                    <a:cubicBezTo>
                      <a:pt x="201" y="0"/>
                      <a:pt x="121" y="38"/>
                      <a:pt x="88" y="39"/>
                    </a:cubicBezTo>
                    <a:cubicBezTo>
                      <a:pt x="55" y="40"/>
                      <a:pt x="0" y="6"/>
                      <a:pt x="1" y="12"/>
                    </a:cubicBezTo>
                    <a:cubicBezTo>
                      <a:pt x="2" y="18"/>
                      <a:pt x="61" y="79"/>
                      <a:pt x="94" y="78"/>
                    </a:cubicBezTo>
                    <a:cubicBezTo>
                      <a:pt x="127" y="77"/>
                      <a:pt x="199" y="14"/>
                      <a:pt x="202" y="6"/>
                    </a:cubicBezTo>
                    <a:close/>
                  </a:path>
                </a:pathLst>
              </a:custGeom>
              <a:solidFill>
                <a:srgbClr val="969696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99" name="Freeform 40"/>
              <p:cNvSpPr>
                <a:spLocks/>
              </p:cNvSpPr>
              <p:nvPr/>
            </p:nvSpPr>
            <p:spPr bwMode="auto">
              <a:xfrm flipH="1">
                <a:off x="3783" y="4147"/>
                <a:ext cx="211" cy="431"/>
              </a:xfrm>
              <a:custGeom>
                <a:avLst/>
                <a:gdLst>
                  <a:gd name="T0" fmla="*/ 211 w 211"/>
                  <a:gd name="T1" fmla="*/ 2 h 431"/>
                  <a:gd name="T2" fmla="*/ 58 w 211"/>
                  <a:gd name="T3" fmla="*/ 71 h 431"/>
                  <a:gd name="T4" fmla="*/ 0 w 211"/>
                  <a:gd name="T5" fmla="*/ 431 h 431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431"/>
                  <a:gd name="T11" fmla="*/ 211 w 211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431">
                    <a:moveTo>
                      <a:pt x="211" y="2"/>
                    </a:moveTo>
                    <a:cubicBezTo>
                      <a:pt x="186" y="13"/>
                      <a:pt x="93" y="0"/>
                      <a:pt x="58" y="71"/>
                    </a:cubicBezTo>
                    <a:cubicBezTo>
                      <a:pt x="23" y="142"/>
                      <a:pt x="12" y="356"/>
                      <a:pt x="0" y="43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0" name="Freeform 41"/>
              <p:cNvSpPr>
                <a:spLocks/>
              </p:cNvSpPr>
              <p:nvPr/>
            </p:nvSpPr>
            <p:spPr bwMode="auto">
              <a:xfrm flipH="1">
                <a:off x="3795" y="4128"/>
                <a:ext cx="223" cy="423"/>
              </a:xfrm>
              <a:custGeom>
                <a:avLst/>
                <a:gdLst>
                  <a:gd name="T0" fmla="*/ 223 w 223"/>
                  <a:gd name="T1" fmla="*/ 0 h 423"/>
                  <a:gd name="T2" fmla="*/ 58 w 223"/>
                  <a:gd name="T3" fmla="*/ 81 h 423"/>
                  <a:gd name="T4" fmla="*/ 0 w 223"/>
                  <a:gd name="T5" fmla="*/ 423 h 423"/>
                  <a:gd name="T6" fmla="*/ 0 60000 65536"/>
                  <a:gd name="T7" fmla="*/ 0 60000 65536"/>
                  <a:gd name="T8" fmla="*/ 0 60000 65536"/>
                  <a:gd name="T9" fmla="*/ 0 w 223"/>
                  <a:gd name="T10" fmla="*/ 0 h 423"/>
                  <a:gd name="T11" fmla="*/ 223 w 223"/>
                  <a:gd name="T12" fmla="*/ 423 h 4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" h="423">
                    <a:moveTo>
                      <a:pt x="223" y="0"/>
                    </a:moveTo>
                    <a:cubicBezTo>
                      <a:pt x="195" y="14"/>
                      <a:pt x="95" y="11"/>
                      <a:pt x="58" y="81"/>
                    </a:cubicBezTo>
                    <a:cubicBezTo>
                      <a:pt x="21" y="151"/>
                      <a:pt x="12" y="352"/>
                      <a:pt x="0" y="42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1" name="Freeform 42"/>
              <p:cNvSpPr>
                <a:spLocks/>
              </p:cNvSpPr>
              <p:nvPr/>
            </p:nvSpPr>
            <p:spPr bwMode="auto">
              <a:xfrm flipH="1">
                <a:off x="3801" y="4105"/>
                <a:ext cx="235" cy="437"/>
              </a:xfrm>
              <a:custGeom>
                <a:avLst/>
                <a:gdLst>
                  <a:gd name="T0" fmla="*/ 235 w 235"/>
                  <a:gd name="T1" fmla="*/ 11 h 437"/>
                  <a:gd name="T2" fmla="*/ 60 w 235"/>
                  <a:gd name="T3" fmla="*/ 71 h 437"/>
                  <a:gd name="T4" fmla="*/ 0 w 235"/>
                  <a:gd name="T5" fmla="*/ 437 h 437"/>
                  <a:gd name="T6" fmla="*/ 0 60000 65536"/>
                  <a:gd name="T7" fmla="*/ 0 60000 65536"/>
                  <a:gd name="T8" fmla="*/ 0 60000 65536"/>
                  <a:gd name="T9" fmla="*/ 0 w 235"/>
                  <a:gd name="T10" fmla="*/ 0 h 437"/>
                  <a:gd name="T11" fmla="*/ 235 w 235"/>
                  <a:gd name="T12" fmla="*/ 437 h 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" h="437">
                    <a:moveTo>
                      <a:pt x="235" y="11"/>
                    </a:moveTo>
                    <a:cubicBezTo>
                      <a:pt x="206" y="21"/>
                      <a:pt x="99" y="0"/>
                      <a:pt x="60" y="71"/>
                    </a:cubicBezTo>
                    <a:cubicBezTo>
                      <a:pt x="21" y="142"/>
                      <a:pt x="12" y="361"/>
                      <a:pt x="0" y="43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2" name="Freeform 43"/>
              <p:cNvSpPr>
                <a:spLocks/>
              </p:cNvSpPr>
              <p:nvPr/>
            </p:nvSpPr>
            <p:spPr bwMode="auto">
              <a:xfrm flipH="1">
                <a:off x="3819" y="4093"/>
                <a:ext cx="247" cy="395"/>
              </a:xfrm>
              <a:custGeom>
                <a:avLst/>
                <a:gdLst>
                  <a:gd name="T0" fmla="*/ 247 w 247"/>
                  <a:gd name="T1" fmla="*/ 2 h 395"/>
                  <a:gd name="T2" fmla="*/ 60 w 247"/>
                  <a:gd name="T3" fmla="*/ 65 h 395"/>
                  <a:gd name="T4" fmla="*/ 0 w 247"/>
                  <a:gd name="T5" fmla="*/ 395 h 395"/>
                  <a:gd name="T6" fmla="*/ 0 60000 65536"/>
                  <a:gd name="T7" fmla="*/ 0 60000 65536"/>
                  <a:gd name="T8" fmla="*/ 0 60000 65536"/>
                  <a:gd name="T9" fmla="*/ 0 w 247"/>
                  <a:gd name="T10" fmla="*/ 0 h 395"/>
                  <a:gd name="T11" fmla="*/ 247 w 247"/>
                  <a:gd name="T12" fmla="*/ 395 h 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7" h="395">
                    <a:moveTo>
                      <a:pt x="247" y="2"/>
                    </a:moveTo>
                    <a:cubicBezTo>
                      <a:pt x="216" y="12"/>
                      <a:pt x="101" y="0"/>
                      <a:pt x="60" y="65"/>
                    </a:cubicBezTo>
                    <a:cubicBezTo>
                      <a:pt x="19" y="130"/>
                      <a:pt x="12" y="326"/>
                      <a:pt x="0" y="3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3" name="Freeform 44"/>
              <p:cNvSpPr>
                <a:spLocks/>
              </p:cNvSpPr>
              <p:nvPr/>
            </p:nvSpPr>
            <p:spPr bwMode="auto">
              <a:xfrm flipH="1">
                <a:off x="3635" y="4152"/>
                <a:ext cx="128" cy="495"/>
              </a:xfrm>
              <a:custGeom>
                <a:avLst/>
                <a:gdLst>
                  <a:gd name="T0" fmla="*/ 0 w 128"/>
                  <a:gd name="T1" fmla="*/ 0 h 495"/>
                  <a:gd name="T2" fmla="*/ 111 w 128"/>
                  <a:gd name="T3" fmla="*/ 96 h 495"/>
                  <a:gd name="T4" fmla="*/ 103 w 128"/>
                  <a:gd name="T5" fmla="*/ 495 h 495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95"/>
                  <a:gd name="T11" fmla="*/ 128 w 128"/>
                  <a:gd name="T12" fmla="*/ 495 h 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95">
                    <a:moveTo>
                      <a:pt x="0" y="0"/>
                    </a:moveTo>
                    <a:cubicBezTo>
                      <a:pt x="18" y="16"/>
                      <a:pt x="94" y="14"/>
                      <a:pt x="111" y="96"/>
                    </a:cubicBezTo>
                    <a:cubicBezTo>
                      <a:pt x="128" y="178"/>
                      <a:pt x="105" y="412"/>
                      <a:pt x="103" y="4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4" name="Freeform 45"/>
              <p:cNvSpPr>
                <a:spLocks/>
              </p:cNvSpPr>
              <p:nvPr/>
            </p:nvSpPr>
            <p:spPr bwMode="auto">
              <a:xfrm flipH="1">
                <a:off x="3612" y="4101"/>
                <a:ext cx="154" cy="498"/>
              </a:xfrm>
              <a:custGeom>
                <a:avLst/>
                <a:gdLst>
                  <a:gd name="T0" fmla="*/ 0 w 154"/>
                  <a:gd name="T1" fmla="*/ 30 h 498"/>
                  <a:gd name="T2" fmla="*/ 117 w 154"/>
                  <a:gd name="T3" fmla="*/ 78 h 498"/>
                  <a:gd name="T4" fmla="*/ 154 w 154"/>
                  <a:gd name="T5" fmla="*/ 498 h 498"/>
                  <a:gd name="T6" fmla="*/ 0 60000 65536"/>
                  <a:gd name="T7" fmla="*/ 0 60000 65536"/>
                  <a:gd name="T8" fmla="*/ 0 60000 65536"/>
                  <a:gd name="T9" fmla="*/ 0 w 154"/>
                  <a:gd name="T10" fmla="*/ 0 h 498"/>
                  <a:gd name="T11" fmla="*/ 154 w 154"/>
                  <a:gd name="T12" fmla="*/ 498 h 4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" h="498">
                    <a:moveTo>
                      <a:pt x="0" y="30"/>
                    </a:moveTo>
                    <a:cubicBezTo>
                      <a:pt x="20" y="38"/>
                      <a:pt x="91" y="0"/>
                      <a:pt x="117" y="78"/>
                    </a:cubicBezTo>
                    <a:cubicBezTo>
                      <a:pt x="143" y="156"/>
                      <a:pt x="146" y="411"/>
                      <a:pt x="154" y="49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5" name="Freeform 46"/>
              <p:cNvSpPr>
                <a:spLocks/>
              </p:cNvSpPr>
              <p:nvPr/>
            </p:nvSpPr>
            <p:spPr bwMode="auto">
              <a:xfrm flipH="1">
                <a:off x="3516" y="4052"/>
                <a:ext cx="262" cy="448"/>
              </a:xfrm>
              <a:custGeom>
                <a:avLst/>
                <a:gdLst>
                  <a:gd name="T0" fmla="*/ 0 w 262"/>
                  <a:gd name="T1" fmla="*/ 64 h 448"/>
                  <a:gd name="T2" fmla="*/ 156 w 262"/>
                  <a:gd name="T3" fmla="*/ 64 h 448"/>
                  <a:gd name="T4" fmla="*/ 262 w 262"/>
                  <a:gd name="T5" fmla="*/ 448 h 448"/>
                  <a:gd name="T6" fmla="*/ 0 60000 65536"/>
                  <a:gd name="T7" fmla="*/ 0 60000 65536"/>
                  <a:gd name="T8" fmla="*/ 0 60000 65536"/>
                  <a:gd name="T9" fmla="*/ 0 w 262"/>
                  <a:gd name="T10" fmla="*/ 0 h 448"/>
                  <a:gd name="T11" fmla="*/ 262 w 262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" h="448">
                    <a:moveTo>
                      <a:pt x="0" y="64"/>
                    </a:moveTo>
                    <a:cubicBezTo>
                      <a:pt x="26" y="64"/>
                      <a:pt x="112" y="0"/>
                      <a:pt x="156" y="64"/>
                    </a:cubicBezTo>
                    <a:cubicBezTo>
                      <a:pt x="200" y="128"/>
                      <a:pt x="240" y="368"/>
                      <a:pt x="262" y="4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6" name="Freeform 47"/>
              <p:cNvSpPr>
                <a:spLocks/>
              </p:cNvSpPr>
              <p:nvPr/>
            </p:nvSpPr>
            <p:spPr bwMode="auto">
              <a:xfrm flipH="1">
                <a:off x="3564" y="4074"/>
                <a:ext cx="232" cy="468"/>
              </a:xfrm>
              <a:custGeom>
                <a:avLst/>
                <a:gdLst>
                  <a:gd name="T0" fmla="*/ 0 w 232"/>
                  <a:gd name="T1" fmla="*/ 18 h 468"/>
                  <a:gd name="T2" fmla="*/ 165 w 232"/>
                  <a:gd name="T3" fmla="*/ 75 h 468"/>
                  <a:gd name="T4" fmla="*/ 232 w 232"/>
                  <a:gd name="T5" fmla="*/ 468 h 468"/>
                  <a:gd name="T6" fmla="*/ 0 60000 65536"/>
                  <a:gd name="T7" fmla="*/ 0 60000 65536"/>
                  <a:gd name="T8" fmla="*/ 0 60000 65536"/>
                  <a:gd name="T9" fmla="*/ 0 w 232"/>
                  <a:gd name="T10" fmla="*/ 0 h 468"/>
                  <a:gd name="T11" fmla="*/ 232 w 232"/>
                  <a:gd name="T12" fmla="*/ 468 h 4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" h="468">
                    <a:moveTo>
                      <a:pt x="0" y="18"/>
                    </a:moveTo>
                    <a:cubicBezTo>
                      <a:pt x="28" y="27"/>
                      <a:pt x="126" y="0"/>
                      <a:pt x="165" y="75"/>
                    </a:cubicBezTo>
                    <a:cubicBezTo>
                      <a:pt x="204" y="150"/>
                      <a:pt x="218" y="386"/>
                      <a:pt x="232" y="46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209" name="AutoShape 49"/>
          <p:cNvSpPr>
            <a:spLocks noChangeArrowheads="1"/>
          </p:cNvSpPr>
          <p:nvPr/>
        </p:nvSpPr>
        <p:spPr bwMode="auto">
          <a:xfrm>
            <a:off x="2971800" y="1676400"/>
            <a:ext cx="5410200" cy="2286000"/>
          </a:xfrm>
          <a:prstGeom prst="wedgeEllipseCallout">
            <a:avLst>
              <a:gd name="adj1" fmla="val -81894"/>
              <a:gd name="adj2" fmla="val -467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Hoy la energía eléctrica la usamos en muchas cosas.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dirty="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De hecho, esta presentación no la podrías estar viendo si no existiese la energía eléctrica.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  <p:sp>
        <p:nvSpPr>
          <p:cNvPr id="92210" name="AutoShape 50"/>
          <p:cNvSpPr>
            <a:spLocks noChangeArrowheads="1"/>
          </p:cNvSpPr>
          <p:nvPr/>
        </p:nvSpPr>
        <p:spPr bwMode="auto">
          <a:xfrm>
            <a:off x="1143000" y="4114800"/>
            <a:ext cx="6705600" cy="2438400"/>
          </a:xfrm>
          <a:prstGeom prst="wedgeRoundRectCallout">
            <a:avLst>
              <a:gd name="adj1" fmla="val -49764"/>
              <a:gd name="adj2" fmla="val -14413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Antes, cuando no había electricidad (forma en que se manifiesta la energía eléctrica), la vida de las personas, individual y colectivamente, era diferente.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CL" altLang="es-CL" sz="1800" dirty="0" smtClean="0"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CL" altLang="es-CL" sz="1800" dirty="0" smtClean="0">
                <a:cs typeface="Arial" panose="020B0604020202020204" pitchFamily="34" charset="0"/>
              </a:rPr>
              <a:t>A modo de ejemplo, las siguientes dos diapositivas tratan de cómo una noticia, o mensaje, era enviado de un lugar a otro, y cómo se realizaba una labor tan “sencilla” como es el lavar la ropa.</a:t>
            </a:r>
            <a:endParaRPr lang="es-ES" altLang="es-CL" sz="1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209" grpId="0" animBg="1"/>
      <p:bldP spid="922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1312</Words>
  <Application>Microsoft Office PowerPoint</Application>
  <PresentationFormat>Presentación en pantalla (4:3)</PresentationFormat>
  <Paragraphs>147</Paragraphs>
  <Slides>17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5° AÑO BÁSICO SEMANA N° 34 FECHA : 18-11-2020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Presentación de PowerPoint</vt:lpstr>
      <vt:lpstr>Les voy a contar algo … </vt:lpstr>
      <vt:lpstr>No siempre ha habido energía eléctrica disponible</vt:lpstr>
      <vt:lpstr>Para comunicarse sin electricidad</vt:lpstr>
      <vt:lpstr>Lavar ropa: antes y ahora</vt:lpstr>
      <vt:lpstr>¿Es importante la energía eléctrica hoy en día?</vt:lpstr>
      <vt:lpstr>¿De dónde se obtiene la energía eléctrica?</vt:lpstr>
      <vt:lpstr>Y, también hay otras formas de obtenerla</vt:lpstr>
      <vt:lpstr>Un consejo oportuno</vt:lpstr>
      <vt:lpstr>Central hidroeléctrica y sus peligros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162</cp:revision>
  <dcterms:created xsi:type="dcterms:W3CDTF">2020-07-06T03:06:52Z</dcterms:created>
  <dcterms:modified xsi:type="dcterms:W3CDTF">2020-11-12T03:24:11Z</dcterms:modified>
</cp:coreProperties>
</file>