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58" r:id="rId5"/>
    <p:sldId id="295" r:id="rId6"/>
    <p:sldId id="304" r:id="rId7"/>
    <p:sldId id="308" r:id="rId8"/>
    <p:sldId id="310" r:id="rId9"/>
    <p:sldId id="309" r:id="rId10"/>
    <p:sldId id="311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cs.google.com/forms/d/1zs22-s3-O85YODH1OwzLYkSbKKJM-rxBNQDb_9nExDA/edit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www.youtube.com/watch?v=G0d3YNl9y0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N°34</a:t>
            </a:r>
            <a:br>
              <a:rPr lang="es-CL" sz="2800" dirty="0"/>
            </a:br>
            <a:r>
              <a:rPr lang="es-CL" sz="2800" dirty="0"/>
              <a:t>FECHA :17/11/2020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47764" y="1280744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5°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34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914" y="2610863"/>
            <a:ext cx="86968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/>
              <a:t>Ticket de salida semana 34</a:t>
            </a:r>
          </a:p>
          <a:p>
            <a:endParaRPr lang="es-CL" sz="2000" b="1" dirty="0"/>
          </a:p>
          <a:p>
            <a:endParaRPr lang="es-CL" dirty="0"/>
          </a:p>
          <a:p>
            <a:r>
              <a:rPr lang="es-CL" sz="2400" dirty="0">
                <a:hlinkClick r:id="rId2"/>
              </a:rPr>
              <a:t>https://docs.google.com/forms/d/1zs22-s3-O85YODH1OwzLYkSbKKJM-rxBNQDb_9nExDA/edit</a:t>
            </a:r>
            <a:r>
              <a:rPr lang="es-CL" sz="2400" dirty="0"/>
              <a:t>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64006" y="494116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03512"/>
              </p:ext>
            </p:extLst>
          </p:nvPr>
        </p:nvGraphicFramePr>
        <p:xfrm>
          <a:off x="827584" y="469501"/>
          <a:ext cx="8136904" cy="545688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5°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físicas de intensidad moderada a vigorosa que desarrollen la condición física por medio de la práctica de ejercicios de resistencia cardiovascular, fuerza, flexibilidad y velocidad, mejorando sus resultados personales.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1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Condición física/</a:t>
                      </a:r>
                      <a:r>
                        <a:rPr lang="es-ES" sz="1800" dirty="0"/>
                        <a:t>Habilidades motrices básicas.</a:t>
                      </a:r>
                      <a:endParaRPr lang="es-CL" sz="18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alguna prueba para valorar el nivel personal de desarrollo de las cualidades físicas, procurando superar sus marcas personales por medio del entrenamiento.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031669" y="2697041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8AC1E2-C0A4-4790-BFE7-A06DBDE6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2472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Inicio</a:t>
            </a:r>
            <a:br>
              <a:rPr lang="es-CL" sz="3200" dirty="0"/>
            </a:br>
            <a:r>
              <a:rPr lang="es-CL" sz="3200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670302"/>
              </p:ext>
            </p:extLst>
          </p:nvPr>
        </p:nvGraphicFramePr>
        <p:xfrm>
          <a:off x="391030" y="1407262"/>
          <a:ext cx="8484314" cy="5029200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Capacidades físicas básicas  </a:t>
                      </a:r>
                    </a:p>
                    <a:p>
                      <a:pPr algn="ctr"/>
                      <a:endParaRPr lang="es-ES" sz="1800" b="0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 apoyo cualidades física básicas: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https://www.youtube.com/watch?v=G0d3YNl9y0k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00490693-50E1-4D64-BD21-1FA6DF717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25" y="2492896"/>
            <a:ext cx="6557205" cy="38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6367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de Calentamiento 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26B4D0E9-2749-40E7-A965-66764B922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40445"/>
            <a:ext cx="2088232" cy="267323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28F7EF-C4A2-449C-8EAF-F7353273D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42" y="3040445"/>
            <a:ext cx="2183849" cy="264990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F303249-0452-4A07-A32A-A7966A46C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379859" cy="26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Skipping en el lugar, 2 veces x 30 segundos (40 segundos de descanso)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*Se registra los estudiantes que realizan en ejercicio y la cantidad realizada.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B4BE728-B493-4A8A-BAED-683B2E6BA152}"/>
              </a:ext>
            </a:extLst>
          </p:cNvPr>
          <p:cNvSpPr/>
          <p:nvPr/>
        </p:nvSpPr>
        <p:spPr>
          <a:xfrm>
            <a:off x="6084168" y="3284984"/>
            <a:ext cx="2651666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Recordatorio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El Skipping en el lugar es un ejercicio cardiovascular que ayuda a mejorar nuestra resistencia.</a:t>
            </a:r>
            <a:r>
              <a:rPr lang="es-CL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05B3259-006F-4AE3-94AE-99E69D3AC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6" y="3140968"/>
            <a:ext cx="39243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681091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Burpees: Realizar 3 series de 5 burpees,30 segundos de descanso.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*Se registra los estudiantes que realizan en ejercicio y la cantidad realizada.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B4BE728-B493-4A8A-BAED-683B2E6BA152}"/>
              </a:ext>
            </a:extLst>
          </p:cNvPr>
          <p:cNvSpPr/>
          <p:nvPr/>
        </p:nvSpPr>
        <p:spPr>
          <a:xfrm>
            <a:off x="6084167" y="3068959"/>
            <a:ext cx="2867691" cy="33638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Recordatorio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El burpee es un ejercicio muy completo en el que se trabaja la fuerza, resistencia y coordinación. Al realizarlo involucraremos la mayoría de los músculos de nuestro cuerpo.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137A29-6F35-4946-A363-86C977D2E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6" y="3491705"/>
            <a:ext cx="4451866" cy="29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2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594308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90022"/>
              </p:ext>
            </p:extLst>
          </p:nvPr>
        </p:nvGraphicFramePr>
        <p:xfrm>
          <a:off x="107504" y="940054"/>
          <a:ext cx="8928992" cy="5882640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mountain climber o escalador : Realizar 3 series de 20 segundos ,15 segundos de descanso.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*Se registra los estudiantes que realizan en ejercicio y la cantidad realizada.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B4BE728-B493-4A8A-BAED-683B2E6BA152}"/>
              </a:ext>
            </a:extLst>
          </p:cNvPr>
          <p:cNvSpPr/>
          <p:nvPr/>
        </p:nvSpPr>
        <p:spPr>
          <a:xfrm>
            <a:off x="5952781" y="3155827"/>
            <a:ext cx="2867691" cy="34487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Recordatorio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Es un ejercicio con todas las letras, pues no sólo es un movimiento que involucra casi todos los músculos del cuerpo y por ello, permite un buen trabajo del sistema cardiorrespiratorio sino que resulta ideal para quemar calorías.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C87CBB-7D7D-4A5B-8E4A-C75BF9739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5775"/>
            <a:ext cx="4555233" cy="28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39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691</Words>
  <Application>Microsoft Office PowerPoint</Application>
  <PresentationFormat>Presentación en pantalla (4:3)</PresentationFormat>
  <Paragraphs>120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2</vt:lpstr>
      <vt:lpstr>Wingdings 3</vt:lpstr>
      <vt:lpstr>Tema de Office</vt:lpstr>
      <vt:lpstr>1_Tema de Office</vt:lpstr>
      <vt:lpstr>PLANIFICACIÓN  CLASES VIRTUALES SEMANA N°34 FECHA :17/11/2020</vt:lpstr>
      <vt:lpstr>Presentación de PowerPoint</vt:lpstr>
      <vt:lpstr>Importante:</vt:lpstr>
      <vt:lpstr>Reglas clases virtuales</vt:lpstr>
      <vt:lpstr>Inicio Activación Conocimientos Previos</vt:lpstr>
      <vt:lpstr>Desarrollo </vt:lpstr>
      <vt:lpstr>Desarrollo </vt:lpstr>
      <vt:lpstr>Desarrollo </vt:lpstr>
      <vt:lpstr>Desarrollo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173</cp:revision>
  <dcterms:created xsi:type="dcterms:W3CDTF">2020-07-06T03:06:52Z</dcterms:created>
  <dcterms:modified xsi:type="dcterms:W3CDTF">2020-11-08T22:58:56Z</dcterms:modified>
</cp:coreProperties>
</file>