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330" r:id="rId3"/>
    <p:sldId id="319" r:id="rId4"/>
    <p:sldId id="260" r:id="rId5"/>
    <p:sldId id="263" r:id="rId6"/>
    <p:sldId id="328" r:id="rId7"/>
    <p:sldId id="264" r:id="rId8"/>
    <p:sldId id="318" r:id="rId9"/>
    <p:sldId id="322" r:id="rId10"/>
    <p:sldId id="323" r:id="rId11"/>
    <p:sldId id="325" r:id="rId12"/>
    <p:sldId id="327" r:id="rId13"/>
    <p:sldId id="310" r:id="rId14"/>
    <p:sldId id="272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59" d="100"/>
          <a:sy n="59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5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N°34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err="1" smtClean="0">
                <a:latin typeface="Comic Sans MS" panose="030F0702030302020204" pitchFamily="66" charset="0"/>
              </a:rPr>
              <a:t>November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smtClean="0">
                <a:latin typeface="Comic Sans MS" panose="030F0702030302020204" pitchFamily="66" charset="0"/>
              </a:rPr>
              <a:t>19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9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While</a:t>
            </a:r>
            <a:r>
              <a:rPr lang="es-MX" dirty="0" smtClean="0"/>
              <a:t> Reading (page 15)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62" y="92076"/>
            <a:ext cx="1005934" cy="1069068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926" t="25976" r="21982" b="14496"/>
          <a:stretch/>
        </p:blipFill>
        <p:spPr>
          <a:xfrm>
            <a:off x="609600" y="1161144"/>
            <a:ext cx="10836729" cy="53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201465"/>
          </a:xfrm>
        </p:spPr>
        <p:txBody>
          <a:bodyPr>
            <a:normAutofit/>
          </a:bodyPr>
          <a:lstStyle/>
          <a:p>
            <a:r>
              <a:rPr lang="es-MX" dirty="0" err="1" smtClean="0"/>
              <a:t>After</a:t>
            </a:r>
            <a:r>
              <a:rPr lang="es-MX" dirty="0" smtClean="0"/>
              <a:t> Reading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234441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Write the shopping list </a:t>
            </a:r>
            <a:endParaRPr lang="es-MX" sz="2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53050"/>
              </p:ext>
            </p:extLst>
          </p:nvPr>
        </p:nvGraphicFramePr>
        <p:xfrm>
          <a:off x="2032000" y="2134895"/>
          <a:ext cx="8128000" cy="45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81815213"/>
                    </a:ext>
                  </a:extLst>
                </a:gridCol>
              </a:tblGrid>
              <a:tr h="57316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70748"/>
                  </a:ext>
                </a:extLst>
              </a:tr>
              <a:tr h="573164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555869"/>
                  </a:ext>
                </a:extLst>
              </a:tr>
              <a:tr h="573164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897073"/>
                  </a:ext>
                </a:extLst>
              </a:tr>
              <a:tr h="573164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97976"/>
                  </a:ext>
                </a:extLst>
              </a:tr>
              <a:tr h="573164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25625"/>
                  </a:ext>
                </a:extLst>
              </a:tr>
              <a:tr h="573164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80342"/>
                  </a:ext>
                </a:extLst>
              </a:tr>
              <a:tr h="573164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46438"/>
                  </a:ext>
                </a:extLst>
              </a:tr>
              <a:tr h="57316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70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3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It´s</a:t>
            </a:r>
            <a:r>
              <a:rPr lang="es-MX" dirty="0" smtClean="0"/>
              <a:t> time to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br>
              <a:rPr lang="es-MX" dirty="0" smtClean="0"/>
            </a:br>
            <a:r>
              <a:rPr lang="es-MX" dirty="0" err="1"/>
              <a:t>F</a:t>
            </a:r>
            <a:r>
              <a:rPr lang="es-MX" dirty="0" err="1" smtClean="0"/>
              <a:t>ind</a:t>
            </a:r>
            <a:r>
              <a:rPr lang="es-MX" dirty="0" smtClean="0"/>
              <a:t> 8 </a:t>
            </a:r>
            <a:r>
              <a:rPr lang="es-MX" dirty="0" err="1" smtClean="0"/>
              <a:t>differences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2052" name="Picture 4" descr="Investigador Privado, El Detective, Emoticon imagen png - imagen  transparente descarga gratui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9" b="100000" l="333" r="100000">
                        <a14:foregroundMark x1="56111" y1="28519" x2="56111" y2="2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6403">
            <a:off x="-156694" y="435672"/>
            <a:ext cx="3570922" cy="21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28767" y="2670401"/>
            <a:ext cx="4501662" cy="35846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625" y="2795949"/>
            <a:ext cx="4078577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34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2053045" y="2009468"/>
            <a:ext cx="8876714" cy="43661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</a:t>
            </a:r>
            <a:r>
              <a:rPr lang="en-US" sz="2800" dirty="0" smtClean="0">
                <a:solidFill>
                  <a:prstClr val="black"/>
                </a:solidFill>
              </a:rPr>
              <a:t>Draw </a:t>
            </a:r>
            <a:r>
              <a:rPr lang="en-US" sz="2800" dirty="0">
                <a:solidFill>
                  <a:prstClr val="black"/>
                </a:solidFill>
              </a:rPr>
              <a:t>your favorite lunch</a:t>
            </a:r>
          </a:p>
          <a:p>
            <a:pPr lvl="0">
              <a:defRPr/>
            </a:pPr>
            <a:endParaRPr kumimoji="0" lang="es-C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endParaRPr lang="es-CL" sz="28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</a:t>
            </a:r>
            <a:r>
              <a:rPr lang="en-US" sz="2800" dirty="0">
                <a:solidFill>
                  <a:prstClr val="black"/>
                </a:solidFill>
              </a:rPr>
              <a:t>Make a list of the words in the story you do not </a:t>
            </a:r>
            <a:r>
              <a:rPr lang="en-US" sz="2800">
                <a:solidFill>
                  <a:prstClr val="black"/>
                </a:solidFill>
              </a:rPr>
              <a:t>know</a:t>
            </a:r>
            <a:r>
              <a:rPr lang="en-US" sz="2800" smtClean="0">
                <a:solidFill>
                  <a:prstClr val="black"/>
                </a:solidFill>
              </a:rPr>
              <a:t>.</a:t>
            </a:r>
          </a:p>
          <a:p>
            <a:pPr lvl="0">
              <a:defRPr/>
            </a:pPr>
            <a:endParaRPr lang="es-CL" sz="2800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sz="2800" dirty="0" smtClean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3-</a:t>
            </a:r>
            <a:r>
              <a:rPr lang="en-US" sz="2800" dirty="0">
                <a:solidFill>
                  <a:prstClr val="black"/>
                </a:solidFill>
              </a:rPr>
              <a:t>Why Is Eating Healthy Important?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73358" y="2120868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Email: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pia.caceres@colegio-jeanpiaget.cl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Telefono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+569 32735472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6287" y="282295"/>
            <a:ext cx="1288078" cy="12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50665"/>
              </p:ext>
            </p:extLst>
          </p:nvPr>
        </p:nvGraphicFramePr>
        <p:xfrm>
          <a:off x="182026" y="253235"/>
          <a:ext cx="11347454" cy="6354688"/>
        </p:xfrm>
        <a:graphic>
          <a:graphicData uri="http://schemas.openxmlformats.org/drawingml/2006/table">
            <a:tbl>
              <a:tblPr firstRow="1" firstCol="1" bandRow="1"/>
              <a:tblGrid>
                <a:gridCol w="307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6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 textos adaptados y auténticos simples, no literarios,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que contengan palabras de uso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frecuente, familias de palabras,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repetición de palabras y frases,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estén acompañados de abundante apoyo visual, y estén relacionados con los temas y las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saludar y despedirse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entregar información personal y de temas familiares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agradecer, disculparse y pedir permiso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seguir y dar instrucciones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personas, objetos y su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posición, lugares, acciones cotidianas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 clima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gustos, preferencias, cantidades y posesiones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7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Siguen instrucciones simples de acuerdo a un texto leído</a:t>
                      </a:r>
                    </a:p>
                    <a:p>
                      <a:pPr lvl="0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Identifican descripciones de objetos, personas, lugares y la comida.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Food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Comprensión lectora de textos adaptados y auténticos breves, no literarios y literarios.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Identifican descripciones de comida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 seguir instrucciones simples de acuerdo a un texto leído.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5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Importante </a:t>
            </a:r>
            <a:endParaRPr lang="es-MX" b="1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4" b="96530" l="6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2" b="97051" l="5128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561703"/>
            <a:ext cx="4349932" cy="296526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1-What </a:t>
            </a:r>
            <a:r>
              <a:rPr lang="es-MX" sz="2400" b="1" dirty="0" err="1" smtClean="0">
                <a:solidFill>
                  <a:schemeClr val="tx1"/>
                </a:solidFill>
              </a:rPr>
              <a:t>is</a:t>
            </a:r>
            <a:r>
              <a:rPr lang="es-MX" sz="2400" b="1" dirty="0" smtClean="0">
                <a:solidFill>
                  <a:schemeClr val="tx1"/>
                </a:solidFill>
              </a:rPr>
              <a:t> </a:t>
            </a:r>
            <a:r>
              <a:rPr lang="es-MX" sz="2400" b="1" dirty="0" err="1" smtClean="0">
                <a:solidFill>
                  <a:schemeClr val="tx1"/>
                </a:solidFill>
              </a:rPr>
              <a:t>your</a:t>
            </a:r>
            <a:r>
              <a:rPr lang="es-MX" sz="2400" b="1" dirty="0" smtClean="0">
                <a:solidFill>
                  <a:schemeClr val="tx1"/>
                </a:solidFill>
              </a:rPr>
              <a:t> </a:t>
            </a:r>
            <a:r>
              <a:rPr lang="es-MX" sz="2400" b="1" dirty="0" err="1" smtClean="0">
                <a:solidFill>
                  <a:schemeClr val="tx1"/>
                </a:solidFill>
              </a:rPr>
              <a:t>favorite</a:t>
            </a:r>
            <a:r>
              <a:rPr lang="es-MX" sz="2400" b="1" dirty="0" smtClean="0">
                <a:solidFill>
                  <a:schemeClr val="tx1"/>
                </a:solidFill>
              </a:rPr>
              <a:t> </a:t>
            </a:r>
            <a:r>
              <a:rPr lang="es-MX" sz="2400" b="1" dirty="0" err="1" smtClean="0">
                <a:solidFill>
                  <a:schemeClr val="tx1"/>
                </a:solidFill>
              </a:rPr>
              <a:t>dessert</a:t>
            </a:r>
            <a:r>
              <a:rPr lang="es-MX" sz="2400" b="1" dirty="0" smtClean="0">
                <a:solidFill>
                  <a:schemeClr val="tx1"/>
                </a:solidFill>
              </a:rPr>
              <a:t>?</a:t>
            </a:r>
            <a:endParaRPr lang="es-MX" sz="24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746" y="3526971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901" y="3883079"/>
            <a:ext cx="2591889" cy="25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10" y="3252649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580668" y="546501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5468" t="17626" r="35099" b="25697"/>
          <a:stretch/>
        </p:blipFill>
        <p:spPr>
          <a:xfrm>
            <a:off x="1900723" y="1551213"/>
            <a:ext cx="5421087" cy="29064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73033" y="5095687"/>
            <a:ext cx="4948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https://www.youtube.com/watch?v=75cSLWtuhb4</a:t>
            </a:r>
          </a:p>
        </p:txBody>
      </p:sp>
    </p:spTree>
    <p:extLst>
      <p:ext uri="{BB962C8B-B14F-4D97-AF65-F5344CB8AC3E}">
        <p14:creationId xmlns:p14="http://schemas.microsoft.com/office/powerpoint/2010/main" val="25409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err="1" smtClean="0"/>
              <a:t>Food</a:t>
            </a:r>
            <a:r>
              <a:rPr lang="es-MX" dirty="0" smtClean="0"/>
              <a:t>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Identificar </a:t>
            </a:r>
            <a:r>
              <a:rPr lang="es-MX" sz="3600" dirty="0"/>
              <a:t>descripciones de comida y seguir instrucciones simples de acuerdo a un texto leído.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10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November</a:t>
            </a:r>
            <a:r>
              <a:rPr lang="es-MX" sz="2400" dirty="0" smtClean="0"/>
              <a:t> 19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420" y="1262295"/>
            <a:ext cx="1316850" cy="1316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798" y="4249509"/>
            <a:ext cx="3559631" cy="21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99" y="0"/>
            <a:ext cx="8779001" cy="12540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146847"/>
            <a:ext cx="987638" cy="8535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469571"/>
            <a:ext cx="11495314" cy="53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Before</a:t>
            </a:r>
            <a:r>
              <a:rPr lang="es-MX" dirty="0" smtClean="0"/>
              <a:t> Reading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128152"/>
            <a:ext cx="11466619" cy="4525963"/>
          </a:xfrm>
        </p:spPr>
        <p:txBody>
          <a:bodyPr/>
          <a:lstStyle/>
          <a:p>
            <a:r>
              <a:rPr lang="en-US" dirty="0"/>
              <a:t>Take a quick look at the </a:t>
            </a:r>
            <a:r>
              <a:rPr lang="en-US" dirty="0" smtClean="0"/>
              <a:t>picture </a:t>
            </a:r>
            <a:r>
              <a:rPr lang="en-US" dirty="0"/>
              <a:t>in the </a:t>
            </a:r>
            <a:r>
              <a:rPr lang="en-US" dirty="0" smtClean="0"/>
              <a:t>text (page 15) . </a:t>
            </a:r>
            <a:r>
              <a:rPr lang="en-US" dirty="0"/>
              <a:t>Discuss how you imagine </a:t>
            </a:r>
            <a:r>
              <a:rPr lang="en-US" dirty="0" smtClean="0"/>
              <a:t>this story</a:t>
            </a:r>
            <a:r>
              <a:rPr lang="en-US" dirty="0"/>
              <a:t> </a:t>
            </a:r>
            <a:r>
              <a:rPr lang="en-US" dirty="0" smtClean="0"/>
              <a:t>and complete the next chart (page 14)</a:t>
            </a:r>
            <a:endParaRPr lang="en-US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1" y="-39598"/>
            <a:ext cx="1457070" cy="1548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9994" t="20901" r="21710" b="14651"/>
          <a:stretch/>
        </p:blipFill>
        <p:spPr>
          <a:xfrm>
            <a:off x="115782" y="2139043"/>
            <a:ext cx="12076218" cy="47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421</Words>
  <Application>Microsoft Office PowerPoint</Application>
  <PresentationFormat>Panorámica</PresentationFormat>
  <Paragraphs>63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1_Tema de Office</vt:lpstr>
      <vt:lpstr>5° GRADE ONLINE CLASS WEEK N°34 DATE: November 19 th , 2020</vt:lpstr>
      <vt:lpstr>Presentación de PowerPoint</vt:lpstr>
      <vt:lpstr>Virtual classroom rules</vt:lpstr>
      <vt:lpstr>Importante </vt:lpstr>
      <vt:lpstr>Inicio</vt:lpstr>
      <vt:lpstr>MOTIVACIÓN</vt:lpstr>
      <vt:lpstr>Food </vt:lpstr>
      <vt:lpstr>Presentación de PowerPoint</vt:lpstr>
      <vt:lpstr>Before Reading </vt:lpstr>
      <vt:lpstr>While Reading (page 15)</vt:lpstr>
      <vt:lpstr>After Reading</vt:lpstr>
      <vt:lpstr>It´s time to play  Find 8 differences </vt:lpstr>
      <vt:lpstr>EXIT TICKET 34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79</cp:revision>
  <dcterms:created xsi:type="dcterms:W3CDTF">2020-08-03T02:54:47Z</dcterms:created>
  <dcterms:modified xsi:type="dcterms:W3CDTF">2020-11-10T18:44:45Z</dcterms:modified>
</cp:coreProperties>
</file>