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notesMasterIdLst>
    <p:notesMasterId r:id="rId34"/>
  </p:notesMasterIdLst>
  <p:sldIdLst>
    <p:sldId id="298" r:id="rId5"/>
    <p:sldId id="328" r:id="rId6"/>
    <p:sldId id="329" r:id="rId7"/>
    <p:sldId id="330" r:id="rId8"/>
    <p:sldId id="332" r:id="rId9"/>
    <p:sldId id="333" r:id="rId10"/>
    <p:sldId id="334" r:id="rId11"/>
    <p:sldId id="336" r:id="rId12"/>
    <p:sldId id="356" r:id="rId13"/>
    <p:sldId id="337" r:id="rId14"/>
    <p:sldId id="338" r:id="rId15"/>
    <p:sldId id="335" r:id="rId16"/>
    <p:sldId id="339" r:id="rId17"/>
    <p:sldId id="340" r:id="rId18"/>
    <p:sldId id="342" r:id="rId19"/>
    <p:sldId id="343" r:id="rId20"/>
    <p:sldId id="344" r:id="rId21"/>
    <p:sldId id="341" r:id="rId22"/>
    <p:sldId id="345" r:id="rId23"/>
    <p:sldId id="346" r:id="rId24"/>
    <p:sldId id="347" r:id="rId25"/>
    <p:sldId id="348" r:id="rId26"/>
    <p:sldId id="349" r:id="rId27"/>
    <p:sldId id="354" r:id="rId28"/>
    <p:sldId id="350" r:id="rId29"/>
    <p:sldId id="353" r:id="rId30"/>
    <p:sldId id="351" r:id="rId31"/>
    <p:sldId id="352" r:id="rId32"/>
    <p:sldId id="355" r:id="rId3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09" autoAdjust="0"/>
    <p:restoredTop sz="93922" autoAdjust="0"/>
  </p:normalViewPr>
  <p:slideViewPr>
    <p:cSldViewPr>
      <p:cViewPr varScale="1">
        <p:scale>
          <a:sx n="114" d="100"/>
          <a:sy n="114" d="100"/>
        </p:scale>
        <p:origin x="1806" y="114"/>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3CD1350C-946B-45C2-9316-B0506B7E0582}" type="presOf" srcId="{45A3E0E0-B56F-46C3-90B7-84B330BAEAE8}" destId="{995A04B7-0D77-4A84-B2F3-2B6FAB25F88F}"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CC56052A-EE3F-4B11-8DFC-3CF4097458E7}" srcId="{18498FBC-3414-4FD8-B17E-D03A77073707}" destId="{6E182967-2585-4E36-877B-1A3FEAAACCB2}" srcOrd="0" destOrd="0" parTransId="{121951C6-9D2A-4DEE-A030-0BDB3FDA9F8A}" sibTransId="{E516C2B3-792B-401D-9CC2-E985CB580E93}"/>
    <dgm:cxn modelId="{838D2130-97C5-4DD5-BD52-EFA8FCB90759}" type="presOf" srcId="{D1FED45D-D27D-4A7C-B268-742BBEBEA4DB}" destId="{5A4075CC-B0F2-4FD9-956F-6A96BFF9DB9B}" srcOrd="0" destOrd="0" presId="urn:microsoft.com/office/officeart/2005/8/layout/bProcess2"/>
    <dgm:cxn modelId="{15554830-6B8F-4E57-A970-56B6C5EBFF94}" type="presOf" srcId="{2B2B0F91-0680-47AA-A1D1-BE7A0F8950E5}" destId="{35FDE4EF-022E-40F2-8D35-A9573480ADF7}" srcOrd="0" destOrd="0" presId="urn:microsoft.com/office/officeart/2005/8/layout/bProcess2"/>
    <dgm:cxn modelId="{53C0473F-F5D4-4609-B0CD-92E7425BA414}" type="presOf" srcId="{52B0D712-E2EF-4320-9976-CE23D4AED733}" destId="{DE1333F4-1022-465E-880D-2F891EF2CCD7}" srcOrd="0" destOrd="0" presId="urn:microsoft.com/office/officeart/2005/8/layout/bProcess2"/>
    <dgm:cxn modelId="{1E26425C-3645-4AE1-8A4A-0B861F9A0E9A}" type="presOf" srcId="{DE2A032A-3F0A-4702-AFBA-BC56BE7445CF}" destId="{B0B448E9-4C76-4851-B644-F257D47FE94A}" srcOrd="0" destOrd="0" presId="urn:microsoft.com/office/officeart/2005/8/layout/bProcess2"/>
    <dgm:cxn modelId="{B99E2544-7B3B-48D1-A53F-4A2F4E1B2510}" type="presOf" srcId="{697B0C24-EA4D-4876-A65F-9E21A9F64487}" destId="{1CB98D16-2A78-4EED-8ED8-FF76487A24A5}"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6D3A4850-588D-4B7C-BAAC-83BE99F3CB36}" type="presOf" srcId="{B86AE344-3663-42C9-BF75-ACAA93B8E3D2}" destId="{A4CC71A5-B9D8-4ED8-8425-ED67395A1A39}" srcOrd="0" destOrd="0" presId="urn:microsoft.com/office/officeart/2005/8/layout/bProcess2"/>
    <dgm:cxn modelId="{DB0F9774-3050-4988-A56B-1DD97AAEF890}" type="presOf" srcId="{501AD1D4-FC26-4365-A5EA-8E5CFE899EE7}" destId="{5F8470E6-1B5E-413C-B137-3E4CA51A0788}" srcOrd="0" destOrd="0" presId="urn:microsoft.com/office/officeart/2005/8/layout/bProcess2"/>
    <dgm:cxn modelId="{D9423E7C-CE71-4367-A0F3-7406CB2D0C06}" type="presOf" srcId="{22A3F90F-50CA-4246-BF9E-F6A76A38E90F}" destId="{B21BDF2F-1DC7-487A-920D-B2C5E23E61A4}" srcOrd="0" destOrd="0" presId="urn:microsoft.com/office/officeart/2005/8/layout/bProcess2"/>
    <dgm:cxn modelId="{FE9A747C-DFDF-4FD9-87CA-2FA5EAC71F6C}" type="presOf" srcId="{1812B934-4DAE-42C0-BAE5-5929A099FCE4}" destId="{8538985B-3ADF-46A6-A9AF-4CF266628935}"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86975B8C-41B7-4BF1-BDAA-07AEA9A74C20}" type="presOf" srcId="{FED744A7-5229-4CB9-8D4B-708878C1B13B}" destId="{F89C3374-D262-4CEC-B327-FEACA986CBD1}" srcOrd="0" destOrd="0" presId="urn:microsoft.com/office/officeart/2005/8/layout/bProcess2"/>
    <dgm:cxn modelId="{01B4178D-F77B-4DE9-B9B5-36D06ADB0EC8}" type="presOf" srcId="{9C5C815B-5574-4BE9-89C4-E8DCA1BBB3D7}" destId="{DE7B0F9F-324C-4EF7-9C52-492AAC9A0DBC}" srcOrd="0" destOrd="0" presId="urn:microsoft.com/office/officeart/2005/8/layout/bProcess2"/>
    <dgm:cxn modelId="{EA74DF95-0215-418E-98C7-7300132D8006}" type="presOf" srcId="{6E182967-2585-4E36-877B-1A3FEAAACCB2}" destId="{E8988B13-953F-489F-AFB1-0331DFDF536C}"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B2F1ADA0-69D2-44C4-866C-FF0C7547668D}" type="presOf" srcId="{E516C2B3-792B-401D-9CC2-E985CB580E93}" destId="{092E922C-F941-4957-8354-706B8C63DAA5}" srcOrd="0" destOrd="0" presId="urn:microsoft.com/office/officeart/2005/8/layout/bProcess2"/>
    <dgm:cxn modelId="{06A997AC-5E7F-451F-B584-24A8CD6307E7}" type="presOf" srcId="{0C9B4111-3BBE-41E2-8A96-739D6594973F}" destId="{0A3C8868-A9F5-4E78-8C35-1A0DC961B3BA}" srcOrd="0" destOrd="0" presId="urn:microsoft.com/office/officeart/2005/8/layout/bProcess2"/>
    <dgm:cxn modelId="{48EEEEBE-FAF2-4E54-B56D-17C222C9A7CA}" srcId="{18498FBC-3414-4FD8-B17E-D03A77073707}" destId="{697B0C24-EA4D-4876-A65F-9E21A9F64487}" srcOrd="4" destOrd="0" parTransId="{7CD89FD6-1618-48AD-A2DC-49EB9D08010B}" sibTransId="{501AD1D4-FC26-4365-A5EA-8E5CFE899EE7}"/>
    <dgm:cxn modelId="{461C05E1-7604-4750-807E-06FDFA36E291}" type="presOf" srcId="{18498FBC-3414-4FD8-B17E-D03A77073707}" destId="{7A518010-65AE-4671-9B02-6C892244F373}"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842B1EB0-4E55-49BD-938E-56244A6CABE1}" type="presParOf" srcId="{7A518010-65AE-4671-9B02-6C892244F373}" destId="{E8988B13-953F-489F-AFB1-0331DFDF536C}" srcOrd="0" destOrd="0" presId="urn:microsoft.com/office/officeart/2005/8/layout/bProcess2"/>
    <dgm:cxn modelId="{F1E4DEDA-2956-432F-B766-12B1D89E2213}" type="presParOf" srcId="{7A518010-65AE-4671-9B02-6C892244F373}" destId="{092E922C-F941-4957-8354-706B8C63DAA5}" srcOrd="1" destOrd="0" presId="urn:microsoft.com/office/officeart/2005/8/layout/bProcess2"/>
    <dgm:cxn modelId="{95DF0AE6-DD2F-4A6B-A35B-17DE2FEFC352}" type="presParOf" srcId="{7A518010-65AE-4671-9B02-6C892244F373}" destId="{8514F8C5-DAA4-4A57-9467-76456122684A}" srcOrd="2" destOrd="0" presId="urn:microsoft.com/office/officeart/2005/8/layout/bProcess2"/>
    <dgm:cxn modelId="{9D7256E3-D7E6-4B4D-80DB-E848326107D5}" type="presParOf" srcId="{8514F8C5-DAA4-4A57-9467-76456122684A}" destId="{88B44F5E-4DDC-4B5B-AE3F-5C66E82EC8AC}" srcOrd="0" destOrd="0" presId="urn:microsoft.com/office/officeart/2005/8/layout/bProcess2"/>
    <dgm:cxn modelId="{95030F9C-E1AC-4CF7-9095-F187E4984DA9}" type="presParOf" srcId="{8514F8C5-DAA4-4A57-9467-76456122684A}" destId="{8538985B-3ADF-46A6-A9AF-4CF266628935}" srcOrd="1" destOrd="0" presId="urn:microsoft.com/office/officeart/2005/8/layout/bProcess2"/>
    <dgm:cxn modelId="{1719F248-4C7A-48E0-9F5C-A021C03EAB89}" type="presParOf" srcId="{7A518010-65AE-4671-9B02-6C892244F373}" destId="{995A04B7-0D77-4A84-B2F3-2B6FAB25F88F}" srcOrd="3" destOrd="0" presId="urn:microsoft.com/office/officeart/2005/8/layout/bProcess2"/>
    <dgm:cxn modelId="{F25327A1-D7C0-4FD3-AA58-0C961FA52E37}" type="presParOf" srcId="{7A518010-65AE-4671-9B02-6C892244F373}" destId="{A8F27AD7-BFA0-4142-97E8-164B409AC3E6}" srcOrd="4" destOrd="0" presId="urn:microsoft.com/office/officeart/2005/8/layout/bProcess2"/>
    <dgm:cxn modelId="{0D36B6C0-5229-456F-9AD1-9E4A2758789C}" type="presParOf" srcId="{A8F27AD7-BFA0-4142-97E8-164B409AC3E6}" destId="{18569D32-2F04-442C-A0AE-4449C897F7F2}" srcOrd="0" destOrd="0" presId="urn:microsoft.com/office/officeart/2005/8/layout/bProcess2"/>
    <dgm:cxn modelId="{048A5C2D-48D7-4408-95F6-219928EAFCB5}" type="presParOf" srcId="{A8F27AD7-BFA0-4142-97E8-164B409AC3E6}" destId="{0A3C8868-A9F5-4E78-8C35-1A0DC961B3BA}" srcOrd="1" destOrd="0" presId="urn:microsoft.com/office/officeart/2005/8/layout/bProcess2"/>
    <dgm:cxn modelId="{5DDCC0E6-98A2-485D-B38F-7E6504773445}" type="presParOf" srcId="{7A518010-65AE-4671-9B02-6C892244F373}" destId="{35FDE4EF-022E-40F2-8D35-A9573480ADF7}" srcOrd="5" destOrd="0" presId="urn:microsoft.com/office/officeart/2005/8/layout/bProcess2"/>
    <dgm:cxn modelId="{D0E5AFCF-4F46-45E9-8AC6-C70C14109FF0}" type="presParOf" srcId="{7A518010-65AE-4671-9B02-6C892244F373}" destId="{682CF766-AF34-4160-8377-25ABC081F871}" srcOrd="6" destOrd="0" presId="urn:microsoft.com/office/officeart/2005/8/layout/bProcess2"/>
    <dgm:cxn modelId="{B2163246-8A67-4FB0-9932-89E436F52547}" type="presParOf" srcId="{682CF766-AF34-4160-8377-25ABC081F871}" destId="{0EAD8B35-1BCA-4495-886F-8EFB553E61B0}" srcOrd="0" destOrd="0" presId="urn:microsoft.com/office/officeart/2005/8/layout/bProcess2"/>
    <dgm:cxn modelId="{A0C280AB-64DC-40E4-8EC4-1019ABCC4BA3}" type="presParOf" srcId="{682CF766-AF34-4160-8377-25ABC081F871}" destId="{B21BDF2F-1DC7-487A-920D-B2C5E23E61A4}" srcOrd="1" destOrd="0" presId="urn:microsoft.com/office/officeart/2005/8/layout/bProcess2"/>
    <dgm:cxn modelId="{68F1D4DE-7AA8-43E3-9B92-DE4222BB715A}" type="presParOf" srcId="{7A518010-65AE-4671-9B02-6C892244F373}" destId="{A4CC71A5-B9D8-4ED8-8425-ED67395A1A39}" srcOrd="7" destOrd="0" presId="urn:microsoft.com/office/officeart/2005/8/layout/bProcess2"/>
    <dgm:cxn modelId="{7EF09193-E0E4-4608-9EEC-C36D12F989CE}" type="presParOf" srcId="{7A518010-65AE-4671-9B02-6C892244F373}" destId="{8236AE0A-2DFC-4B9A-BE92-9BECFBA0532E}" srcOrd="8" destOrd="0" presId="urn:microsoft.com/office/officeart/2005/8/layout/bProcess2"/>
    <dgm:cxn modelId="{6FF159F1-B77C-4184-B887-B603284CEE41}" type="presParOf" srcId="{8236AE0A-2DFC-4B9A-BE92-9BECFBA0532E}" destId="{3450FD69-8675-4728-BAA0-C7F1FA4D221F}" srcOrd="0" destOrd="0" presId="urn:microsoft.com/office/officeart/2005/8/layout/bProcess2"/>
    <dgm:cxn modelId="{963ACA9C-B5F8-430F-A8F4-4E6F0E97D792}" type="presParOf" srcId="{8236AE0A-2DFC-4B9A-BE92-9BECFBA0532E}" destId="{1CB98D16-2A78-4EED-8ED8-FF76487A24A5}" srcOrd="1" destOrd="0" presId="urn:microsoft.com/office/officeart/2005/8/layout/bProcess2"/>
    <dgm:cxn modelId="{6943C205-116F-4BC4-B152-738421548A19}" type="presParOf" srcId="{7A518010-65AE-4671-9B02-6C892244F373}" destId="{5F8470E6-1B5E-413C-B137-3E4CA51A0788}" srcOrd="9" destOrd="0" presId="urn:microsoft.com/office/officeart/2005/8/layout/bProcess2"/>
    <dgm:cxn modelId="{F333A7CD-8366-4E4D-8F86-B6A717BAF697}" type="presParOf" srcId="{7A518010-65AE-4671-9B02-6C892244F373}" destId="{CF304435-B7C7-4336-A486-753435504D1E}" srcOrd="10" destOrd="0" presId="urn:microsoft.com/office/officeart/2005/8/layout/bProcess2"/>
    <dgm:cxn modelId="{DED9FDCD-2177-423A-A239-95B277016B5A}" type="presParOf" srcId="{CF304435-B7C7-4336-A486-753435504D1E}" destId="{5F1F51A8-4236-4D5D-A3D5-2E635125C482}" srcOrd="0" destOrd="0" presId="urn:microsoft.com/office/officeart/2005/8/layout/bProcess2"/>
    <dgm:cxn modelId="{6846C951-7C28-4840-921B-4537E8C881DD}" type="presParOf" srcId="{CF304435-B7C7-4336-A486-753435504D1E}" destId="{DE1333F4-1022-465E-880D-2F891EF2CCD7}" srcOrd="1" destOrd="0" presId="urn:microsoft.com/office/officeart/2005/8/layout/bProcess2"/>
    <dgm:cxn modelId="{89FE35F6-07D2-409B-8400-091296954B8F}" type="presParOf" srcId="{7A518010-65AE-4671-9B02-6C892244F373}" destId="{F89C3374-D262-4CEC-B327-FEACA986CBD1}" srcOrd="11" destOrd="0" presId="urn:microsoft.com/office/officeart/2005/8/layout/bProcess2"/>
    <dgm:cxn modelId="{6797BF89-CA70-43D1-B544-63C2FA34629E}" type="presParOf" srcId="{7A518010-65AE-4671-9B02-6C892244F373}" destId="{696E4650-594F-4928-BFAD-60C61D443A42}" srcOrd="12" destOrd="0" presId="urn:microsoft.com/office/officeart/2005/8/layout/bProcess2"/>
    <dgm:cxn modelId="{F85A8F49-4502-4A97-B11E-A34D79364708}" type="presParOf" srcId="{696E4650-594F-4928-BFAD-60C61D443A42}" destId="{5870A3B7-9BC0-4D77-8EFC-5F05D4B5C18E}" srcOrd="0" destOrd="0" presId="urn:microsoft.com/office/officeart/2005/8/layout/bProcess2"/>
    <dgm:cxn modelId="{FFB6C16F-9499-403E-9A67-7EF162CA7422}" type="presParOf" srcId="{696E4650-594F-4928-BFAD-60C61D443A42}" destId="{DE7B0F9F-324C-4EF7-9C52-492AAC9A0DBC}" srcOrd="1" destOrd="0" presId="urn:microsoft.com/office/officeart/2005/8/layout/bProcess2"/>
    <dgm:cxn modelId="{267BE84E-AE14-4702-B4CB-A5D3F34D38E6}" type="presParOf" srcId="{7A518010-65AE-4671-9B02-6C892244F373}" destId="{B0B448E9-4C76-4851-B644-F257D47FE94A}" srcOrd="13" destOrd="0" presId="urn:microsoft.com/office/officeart/2005/8/layout/bProcess2"/>
    <dgm:cxn modelId="{7BB979CC-5BA2-4961-9D01-71055CC19D31}"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0F84E-8433-495F-8E5B-DD83B99CA3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62496CDC-9333-492F-A9DE-16661C0B4315}">
      <dgm:prSet phldrT="[Texto]"/>
      <dgm:spPr/>
      <dgm:t>
        <a:bodyPr/>
        <a:lstStyle/>
        <a:p>
          <a:r>
            <a:rPr lang="es-CL" dirty="0"/>
            <a:t>¿Qué es una noticia?</a:t>
          </a:r>
        </a:p>
      </dgm:t>
    </dgm:pt>
    <dgm:pt modelId="{312E91FE-6B6E-4536-BECD-C7921A6D7D1B}" type="parTrans" cxnId="{089C87F4-EF53-460D-9ECF-0D3DCED35BC2}">
      <dgm:prSet/>
      <dgm:spPr/>
      <dgm:t>
        <a:bodyPr/>
        <a:lstStyle/>
        <a:p>
          <a:endParaRPr lang="es-CL"/>
        </a:p>
      </dgm:t>
    </dgm:pt>
    <dgm:pt modelId="{1EE8FFA9-940C-4C03-A038-1C31DDBE6145}" type="sibTrans" cxnId="{089C87F4-EF53-460D-9ECF-0D3DCED35BC2}">
      <dgm:prSet/>
      <dgm:spPr/>
      <dgm:t>
        <a:bodyPr/>
        <a:lstStyle/>
        <a:p>
          <a:endParaRPr lang="es-CL"/>
        </a:p>
      </dgm:t>
    </dgm:pt>
    <dgm:pt modelId="{8AAC1E30-B0E8-4EF8-8A75-4E2BEFD2CD01}">
      <dgm:prSet phldrT="[Texto]"/>
      <dgm:spPr/>
      <dgm:t>
        <a:bodyPr/>
        <a:lstStyle/>
        <a:p>
          <a:r>
            <a:rPr lang="es-CL" dirty="0"/>
            <a:t>¿Recuerdas a qué preguntas debe responder la noticia?</a:t>
          </a:r>
        </a:p>
      </dgm:t>
    </dgm:pt>
    <dgm:pt modelId="{EC979819-78F0-4D5B-8E3D-63529A19DE47}" type="parTrans" cxnId="{8FEAB7E5-F0B0-430C-9D85-8ABFE081C6F7}">
      <dgm:prSet/>
      <dgm:spPr/>
      <dgm:t>
        <a:bodyPr/>
        <a:lstStyle/>
        <a:p>
          <a:endParaRPr lang="es-CL"/>
        </a:p>
      </dgm:t>
    </dgm:pt>
    <dgm:pt modelId="{47CB4C26-74E2-4CC1-B18D-8025FE2856FF}" type="sibTrans" cxnId="{8FEAB7E5-F0B0-430C-9D85-8ABFE081C6F7}">
      <dgm:prSet/>
      <dgm:spPr/>
      <dgm:t>
        <a:bodyPr/>
        <a:lstStyle/>
        <a:p>
          <a:endParaRPr lang="es-CL"/>
        </a:p>
      </dgm:t>
    </dgm:pt>
    <dgm:pt modelId="{70AB62BA-7A67-4FEC-A97C-AA797E3847DF}">
      <dgm:prSet phldrT="[Texto]"/>
      <dgm:spPr/>
      <dgm:t>
        <a:bodyPr/>
        <a:lstStyle/>
        <a:p>
          <a:r>
            <a:rPr lang="es-CL" dirty="0"/>
            <a:t>¿Has escuchado alguna noticia estos días?</a:t>
          </a:r>
        </a:p>
      </dgm:t>
    </dgm:pt>
    <dgm:pt modelId="{EA5609FC-6059-499E-9AFE-0E09AE9D9645}" type="parTrans" cxnId="{797FE96C-6904-4153-B1B7-D8E55595D0E1}">
      <dgm:prSet/>
      <dgm:spPr/>
      <dgm:t>
        <a:bodyPr/>
        <a:lstStyle/>
        <a:p>
          <a:endParaRPr lang="es-CL"/>
        </a:p>
      </dgm:t>
    </dgm:pt>
    <dgm:pt modelId="{7CF10D1E-CBBE-4560-9525-4AE12F26A1E1}" type="sibTrans" cxnId="{797FE96C-6904-4153-B1B7-D8E55595D0E1}">
      <dgm:prSet/>
      <dgm:spPr/>
      <dgm:t>
        <a:bodyPr/>
        <a:lstStyle/>
        <a:p>
          <a:endParaRPr lang="es-CL"/>
        </a:p>
      </dgm:t>
    </dgm:pt>
    <dgm:pt modelId="{73AC9994-1E26-46E7-A83E-7BEF292BA5E9}" type="pres">
      <dgm:prSet presAssocID="{C100F84E-8433-495F-8E5B-DD83B99CA334}" presName="diagram" presStyleCnt="0">
        <dgm:presLayoutVars>
          <dgm:dir/>
          <dgm:resizeHandles val="exact"/>
        </dgm:presLayoutVars>
      </dgm:prSet>
      <dgm:spPr/>
    </dgm:pt>
    <dgm:pt modelId="{9A9C8036-99C1-4F96-8E07-3B8CC915D63E}" type="pres">
      <dgm:prSet presAssocID="{62496CDC-9333-492F-A9DE-16661C0B4315}" presName="node" presStyleLbl="node1" presStyleIdx="0" presStyleCnt="3">
        <dgm:presLayoutVars>
          <dgm:bulletEnabled val="1"/>
        </dgm:presLayoutVars>
      </dgm:prSet>
      <dgm:spPr/>
    </dgm:pt>
    <dgm:pt modelId="{C2B8B240-2AFE-4DA6-9B91-1835AF3B31A0}" type="pres">
      <dgm:prSet presAssocID="{1EE8FFA9-940C-4C03-A038-1C31DDBE6145}" presName="sibTrans" presStyleCnt="0"/>
      <dgm:spPr/>
    </dgm:pt>
    <dgm:pt modelId="{E64DE151-37C6-48B4-9197-18AD5518A658}" type="pres">
      <dgm:prSet presAssocID="{8AAC1E30-B0E8-4EF8-8A75-4E2BEFD2CD01}" presName="node" presStyleLbl="node1" presStyleIdx="1" presStyleCnt="3">
        <dgm:presLayoutVars>
          <dgm:bulletEnabled val="1"/>
        </dgm:presLayoutVars>
      </dgm:prSet>
      <dgm:spPr/>
    </dgm:pt>
    <dgm:pt modelId="{0CE8EE0B-BA4B-46B1-B7DD-728A3A866805}" type="pres">
      <dgm:prSet presAssocID="{47CB4C26-74E2-4CC1-B18D-8025FE2856FF}" presName="sibTrans" presStyleCnt="0"/>
      <dgm:spPr/>
    </dgm:pt>
    <dgm:pt modelId="{F0533A60-1706-4A04-99DE-356D3ECC7F01}" type="pres">
      <dgm:prSet presAssocID="{70AB62BA-7A67-4FEC-A97C-AA797E3847DF}" presName="node" presStyleLbl="node1" presStyleIdx="2" presStyleCnt="3">
        <dgm:presLayoutVars>
          <dgm:bulletEnabled val="1"/>
        </dgm:presLayoutVars>
      </dgm:prSet>
      <dgm:spPr/>
    </dgm:pt>
  </dgm:ptLst>
  <dgm:cxnLst>
    <dgm:cxn modelId="{C151BD1E-D1EE-4B01-807A-60586495E6F2}" type="presOf" srcId="{70AB62BA-7A67-4FEC-A97C-AA797E3847DF}" destId="{F0533A60-1706-4A04-99DE-356D3ECC7F01}" srcOrd="0" destOrd="0" presId="urn:microsoft.com/office/officeart/2005/8/layout/default"/>
    <dgm:cxn modelId="{797FE96C-6904-4153-B1B7-D8E55595D0E1}" srcId="{C100F84E-8433-495F-8E5B-DD83B99CA334}" destId="{70AB62BA-7A67-4FEC-A97C-AA797E3847DF}" srcOrd="2" destOrd="0" parTransId="{EA5609FC-6059-499E-9AFE-0E09AE9D9645}" sibTransId="{7CF10D1E-CBBE-4560-9525-4AE12F26A1E1}"/>
    <dgm:cxn modelId="{F74450DA-C497-40F2-93F0-BF09AD3AF813}" type="presOf" srcId="{8AAC1E30-B0E8-4EF8-8A75-4E2BEFD2CD01}" destId="{E64DE151-37C6-48B4-9197-18AD5518A658}" srcOrd="0" destOrd="0" presId="urn:microsoft.com/office/officeart/2005/8/layout/default"/>
    <dgm:cxn modelId="{A67D43E5-4594-4904-BBA5-1A26A43287CD}" type="presOf" srcId="{62496CDC-9333-492F-A9DE-16661C0B4315}" destId="{9A9C8036-99C1-4F96-8E07-3B8CC915D63E}" srcOrd="0" destOrd="0" presId="urn:microsoft.com/office/officeart/2005/8/layout/default"/>
    <dgm:cxn modelId="{8FEAB7E5-F0B0-430C-9D85-8ABFE081C6F7}" srcId="{C100F84E-8433-495F-8E5B-DD83B99CA334}" destId="{8AAC1E30-B0E8-4EF8-8A75-4E2BEFD2CD01}" srcOrd="1" destOrd="0" parTransId="{EC979819-78F0-4D5B-8E3D-63529A19DE47}" sibTransId="{47CB4C26-74E2-4CC1-B18D-8025FE2856FF}"/>
    <dgm:cxn modelId="{089C87F4-EF53-460D-9ECF-0D3DCED35BC2}" srcId="{C100F84E-8433-495F-8E5B-DD83B99CA334}" destId="{62496CDC-9333-492F-A9DE-16661C0B4315}" srcOrd="0" destOrd="0" parTransId="{312E91FE-6B6E-4536-BECD-C7921A6D7D1B}" sibTransId="{1EE8FFA9-940C-4C03-A038-1C31DDBE6145}"/>
    <dgm:cxn modelId="{B3572FFD-A1AC-43CB-94CD-90F7757538FB}" type="presOf" srcId="{C100F84E-8433-495F-8E5B-DD83B99CA334}" destId="{73AC9994-1E26-46E7-A83E-7BEF292BA5E9}" srcOrd="0" destOrd="0" presId="urn:microsoft.com/office/officeart/2005/8/layout/default"/>
    <dgm:cxn modelId="{1245EE8D-7D78-4A8C-A2DC-92A5F521E1C8}" type="presParOf" srcId="{73AC9994-1E26-46E7-A83E-7BEF292BA5E9}" destId="{9A9C8036-99C1-4F96-8E07-3B8CC915D63E}" srcOrd="0" destOrd="0" presId="urn:microsoft.com/office/officeart/2005/8/layout/default"/>
    <dgm:cxn modelId="{CB9C7495-D33D-43A0-9AE3-065F32735F8B}" type="presParOf" srcId="{73AC9994-1E26-46E7-A83E-7BEF292BA5E9}" destId="{C2B8B240-2AFE-4DA6-9B91-1835AF3B31A0}" srcOrd="1" destOrd="0" presId="urn:microsoft.com/office/officeart/2005/8/layout/default"/>
    <dgm:cxn modelId="{AEEF3E1F-84D9-43E3-A133-7CF4464E1AD5}" type="presParOf" srcId="{73AC9994-1E26-46E7-A83E-7BEF292BA5E9}" destId="{E64DE151-37C6-48B4-9197-18AD5518A658}" srcOrd="2" destOrd="0" presId="urn:microsoft.com/office/officeart/2005/8/layout/default"/>
    <dgm:cxn modelId="{43E13B50-7B1C-4F23-A18B-45E0C797E029}" type="presParOf" srcId="{73AC9994-1E26-46E7-A83E-7BEF292BA5E9}" destId="{0CE8EE0B-BA4B-46B1-B7DD-728A3A866805}" srcOrd="3" destOrd="0" presId="urn:microsoft.com/office/officeart/2005/8/layout/default"/>
    <dgm:cxn modelId="{B04161C6-9136-4F41-A044-508AAE68A609}" type="presParOf" srcId="{73AC9994-1E26-46E7-A83E-7BEF292BA5E9}" destId="{F0533A60-1706-4A04-99DE-356D3ECC7F01}"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4A572-E72B-4C85-8CEB-69232EB0A706}" type="doc">
      <dgm:prSet loTypeId="urn:microsoft.com/office/officeart/2005/8/layout/list1" loCatId="list" qsTypeId="urn:microsoft.com/office/officeart/2005/8/quickstyle/simple1" qsCatId="simple" csTypeId="urn:microsoft.com/office/officeart/2005/8/colors/accent5_5" csCatId="accent5" phldr="1"/>
      <dgm:spPr/>
      <dgm:t>
        <a:bodyPr/>
        <a:lstStyle/>
        <a:p>
          <a:endParaRPr lang="es-CL"/>
        </a:p>
      </dgm:t>
    </dgm:pt>
    <dgm:pt modelId="{2A5AC521-7E3F-4494-86F7-120E76ACAEAF}">
      <dgm:prSet phldrT="[Texto]"/>
      <dgm:spPr/>
      <dgm:t>
        <a:bodyPr/>
        <a:lstStyle/>
        <a:p>
          <a:pPr algn="ctr"/>
          <a:r>
            <a:rPr lang="es-CL" b="1" dirty="0">
              <a:solidFill>
                <a:schemeClr val="tx1"/>
              </a:solidFill>
            </a:rPr>
            <a:t>LOGRAMOS EL OBJETIVO DE LA CLASE DE HOY</a:t>
          </a:r>
        </a:p>
        <a:p>
          <a:pPr algn="ctr"/>
          <a:r>
            <a:rPr lang="es-CL" b="1" dirty="0">
              <a:solidFill>
                <a:schemeClr val="tx1"/>
              </a:solidFill>
            </a:rPr>
            <a:t> JUSTIFICA TU RESPUESTA </a:t>
          </a:r>
        </a:p>
      </dgm:t>
    </dgm:pt>
    <dgm:pt modelId="{28EE6D44-5F9E-4CC6-B282-875C6C95BA37}" type="parTrans" cxnId="{F3B5356C-5572-456D-8EF0-B64C2501C52F}">
      <dgm:prSet/>
      <dgm:spPr/>
      <dgm:t>
        <a:bodyPr/>
        <a:lstStyle/>
        <a:p>
          <a:endParaRPr lang="es-CL"/>
        </a:p>
      </dgm:t>
    </dgm:pt>
    <dgm:pt modelId="{9052ABB5-DA86-448C-9537-0E7F1D9E2A32}" type="sibTrans" cxnId="{F3B5356C-5572-456D-8EF0-B64C2501C52F}">
      <dgm:prSet/>
      <dgm:spPr/>
      <dgm:t>
        <a:bodyPr/>
        <a:lstStyle/>
        <a:p>
          <a:endParaRPr lang="es-CL"/>
        </a:p>
      </dgm:t>
    </dgm:pt>
    <dgm:pt modelId="{ED78B62B-CFB0-4C21-8E13-5D69625AB304}">
      <dgm:prSet phldrT="[Texto]"/>
      <dgm:spPr/>
      <dgm:t>
        <a:bodyPr/>
        <a:lstStyle/>
        <a:p>
          <a:pPr algn="ctr"/>
          <a:r>
            <a:rPr lang="es-CL" b="1" dirty="0">
              <a:solidFill>
                <a:schemeClr val="tx1"/>
              </a:solidFill>
            </a:rPr>
            <a:t>¿Cómo logro reconocer una noticia</a:t>
          </a:r>
          <a:r>
            <a:rPr lang="es-CL" b="1" dirty="0"/>
            <a:t>?</a:t>
          </a:r>
        </a:p>
      </dgm:t>
    </dgm:pt>
    <dgm:pt modelId="{71962BE6-0B1C-43DD-91E1-CB8D056EAE42}" type="parTrans" cxnId="{E786858B-8A69-4D61-89BF-A0495A488620}">
      <dgm:prSet/>
      <dgm:spPr/>
      <dgm:t>
        <a:bodyPr/>
        <a:lstStyle/>
        <a:p>
          <a:endParaRPr lang="es-CL"/>
        </a:p>
      </dgm:t>
    </dgm:pt>
    <dgm:pt modelId="{AFB59949-08F7-4A6C-AED1-C15EEAF10BDC}" type="sibTrans" cxnId="{E786858B-8A69-4D61-89BF-A0495A488620}">
      <dgm:prSet/>
      <dgm:spPr/>
      <dgm:t>
        <a:bodyPr/>
        <a:lstStyle/>
        <a:p>
          <a:endParaRPr lang="es-CL"/>
        </a:p>
      </dgm:t>
    </dgm:pt>
    <dgm:pt modelId="{AA672D10-7CEA-4D46-A16B-324748B5A7E7}">
      <dgm:prSet phldrT="[Texto]"/>
      <dgm:spPr/>
      <dgm:t>
        <a:bodyPr/>
        <a:lstStyle/>
        <a:p>
          <a:r>
            <a:rPr lang="es-CL" b="1" dirty="0">
              <a:solidFill>
                <a:schemeClr val="tx1"/>
              </a:solidFill>
            </a:rPr>
            <a:t>¿a cuales son las preguntas que debe </a:t>
          </a:r>
        </a:p>
        <a:p>
          <a:r>
            <a:rPr lang="es-CL" b="1" dirty="0">
              <a:solidFill>
                <a:schemeClr val="tx1"/>
              </a:solidFill>
            </a:rPr>
            <a:t>responder la noticia para que sea completa</a:t>
          </a:r>
          <a:r>
            <a:rPr lang="es-CL" dirty="0"/>
            <a:t>?</a:t>
          </a:r>
        </a:p>
      </dgm:t>
    </dgm:pt>
    <dgm:pt modelId="{BC60A732-14E8-4A79-97AD-B5F3AA0634EA}" type="parTrans" cxnId="{F4838440-3F54-428C-93AF-E4B72AA003FD}">
      <dgm:prSet/>
      <dgm:spPr/>
      <dgm:t>
        <a:bodyPr/>
        <a:lstStyle/>
        <a:p>
          <a:endParaRPr lang="es-CL"/>
        </a:p>
      </dgm:t>
    </dgm:pt>
    <dgm:pt modelId="{3FAC6BF5-426D-4D55-8471-BBB7B18A7146}" type="sibTrans" cxnId="{F4838440-3F54-428C-93AF-E4B72AA003FD}">
      <dgm:prSet/>
      <dgm:spPr/>
      <dgm:t>
        <a:bodyPr/>
        <a:lstStyle/>
        <a:p>
          <a:endParaRPr lang="es-CL"/>
        </a:p>
      </dgm:t>
    </dgm:pt>
    <dgm:pt modelId="{19852537-1EC9-4C1A-B7BE-0037C66833F1}" type="pres">
      <dgm:prSet presAssocID="{1544A572-E72B-4C85-8CEB-69232EB0A706}" presName="linear" presStyleCnt="0">
        <dgm:presLayoutVars>
          <dgm:dir/>
          <dgm:animLvl val="lvl"/>
          <dgm:resizeHandles val="exact"/>
        </dgm:presLayoutVars>
      </dgm:prSet>
      <dgm:spPr/>
    </dgm:pt>
    <dgm:pt modelId="{2C4C3117-55BA-4E6D-8639-860FD9AACC4C}" type="pres">
      <dgm:prSet presAssocID="{2A5AC521-7E3F-4494-86F7-120E76ACAEAF}" presName="parentLin" presStyleCnt="0"/>
      <dgm:spPr/>
    </dgm:pt>
    <dgm:pt modelId="{0F5CF314-25E6-4152-A566-5E5495775B80}" type="pres">
      <dgm:prSet presAssocID="{2A5AC521-7E3F-4494-86F7-120E76ACAEAF}" presName="parentLeftMargin" presStyleLbl="node1" presStyleIdx="0" presStyleCnt="3"/>
      <dgm:spPr/>
    </dgm:pt>
    <dgm:pt modelId="{E245CBD9-E8D7-4F15-904B-5B2F830775F1}" type="pres">
      <dgm:prSet presAssocID="{2A5AC521-7E3F-4494-86F7-120E76ACAEAF}" presName="parentText" presStyleLbl="node1" presStyleIdx="0" presStyleCnt="3" custScaleX="111070" custScaleY="103382">
        <dgm:presLayoutVars>
          <dgm:chMax val="0"/>
          <dgm:bulletEnabled val="1"/>
        </dgm:presLayoutVars>
      </dgm:prSet>
      <dgm:spPr/>
    </dgm:pt>
    <dgm:pt modelId="{74B3040E-B44D-443B-98CE-D5EE286D5581}" type="pres">
      <dgm:prSet presAssocID="{2A5AC521-7E3F-4494-86F7-120E76ACAEAF}" presName="negativeSpace" presStyleCnt="0"/>
      <dgm:spPr/>
    </dgm:pt>
    <dgm:pt modelId="{A814F73C-C0D3-4FBF-8068-B452539C81E3}" type="pres">
      <dgm:prSet presAssocID="{2A5AC521-7E3F-4494-86F7-120E76ACAEAF}" presName="childText" presStyleLbl="conFgAcc1" presStyleIdx="0" presStyleCnt="3">
        <dgm:presLayoutVars>
          <dgm:bulletEnabled val="1"/>
        </dgm:presLayoutVars>
      </dgm:prSet>
      <dgm:spPr/>
    </dgm:pt>
    <dgm:pt modelId="{529370A4-24BE-4E43-B329-7C6159B50D5A}" type="pres">
      <dgm:prSet presAssocID="{9052ABB5-DA86-448C-9537-0E7F1D9E2A32}" presName="spaceBetweenRectangles" presStyleCnt="0"/>
      <dgm:spPr/>
    </dgm:pt>
    <dgm:pt modelId="{7CE3A4E0-4223-4976-A412-79432C94558B}" type="pres">
      <dgm:prSet presAssocID="{ED78B62B-CFB0-4C21-8E13-5D69625AB304}" presName="parentLin" presStyleCnt="0"/>
      <dgm:spPr/>
    </dgm:pt>
    <dgm:pt modelId="{026073BA-8AF8-4877-89C0-9682EFA3732C}" type="pres">
      <dgm:prSet presAssocID="{ED78B62B-CFB0-4C21-8E13-5D69625AB304}" presName="parentLeftMargin" presStyleLbl="node1" presStyleIdx="0" presStyleCnt="3"/>
      <dgm:spPr/>
    </dgm:pt>
    <dgm:pt modelId="{45C921F8-9F0F-4B41-A98B-94CD4F5321E6}" type="pres">
      <dgm:prSet presAssocID="{ED78B62B-CFB0-4C21-8E13-5D69625AB304}" presName="parentText" presStyleLbl="node1" presStyleIdx="1" presStyleCnt="3">
        <dgm:presLayoutVars>
          <dgm:chMax val="0"/>
          <dgm:bulletEnabled val="1"/>
        </dgm:presLayoutVars>
      </dgm:prSet>
      <dgm:spPr/>
    </dgm:pt>
    <dgm:pt modelId="{9139F37A-A882-43DE-9640-4D906C2CCF5C}" type="pres">
      <dgm:prSet presAssocID="{ED78B62B-CFB0-4C21-8E13-5D69625AB304}" presName="negativeSpace" presStyleCnt="0"/>
      <dgm:spPr/>
    </dgm:pt>
    <dgm:pt modelId="{EEB5BBBA-4C23-4AC5-B75F-418917E0BE66}" type="pres">
      <dgm:prSet presAssocID="{ED78B62B-CFB0-4C21-8E13-5D69625AB304}" presName="childText" presStyleLbl="conFgAcc1" presStyleIdx="1" presStyleCnt="3">
        <dgm:presLayoutVars>
          <dgm:bulletEnabled val="1"/>
        </dgm:presLayoutVars>
      </dgm:prSet>
      <dgm:spPr/>
    </dgm:pt>
    <dgm:pt modelId="{BC4C6123-3A6E-4BFF-B4B6-F08D93782418}" type="pres">
      <dgm:prSet presAssocID="{AFB59949-08F7-4A6C-AED1-C15EEAF10BDC}" presName="spaceBetweenRectangles" presStyleCnt="0"/>
      <dgm:spPr/>
    </dgm:pt>
    <dgm:pt modelId="{4AA91CED-2297-41D6-AB64-DF0E0449C44E}" type="pres">
      <dgm:prSet presAssocID="{AA672D10-7CEA-4D46-A16B-324748B5A7E7}" presName="parentLin" presStyleCnt="0"/>
      <dgm:spPr/>
    </dgm:pt>
    <dgm:pt modelId="{72C2D595-4D35-4349-AC36-F206C4F799F1}" type="pres">
      <dgm:prSet presAssocID="{AA672D10-7CEA-4D46-A16B-324748B5A7E7}" presName="parentLeftMargin" presStyleLbl="node1" presStyleIdx="1" presStyleCnt="3"/>
      <dgm:spPr/>
    </dgm:pt>
    <dgm:pt modelId="{8C9FF73C-C671-4B5E-81C8-66B126D48568}" type="pres">
      <dgm:prSet presAssocID="{AA672D10-7CEA-4D46-A16B-324748B5A7E7}" presName="parentText" presStyleLbl="node1" presStyleIdx="2" presStyleCnt="3">
        <dgm:presLayoutVars>
          <dgm:chMax val="0"/>
          <dgm:bulletEnabled val="1"/>
        </dgm:presLayoutVars>
      </dgm:prSet>
      <dgm:spPr/>
    </dgm:pt>
    <dgm:pt modelId="{E3FAFDFF-4966-430B-B803-7768D892520F}" type="pres">
      <dgm:prSet presAssocID="{AA672D10-7CEA-4D46-A16B-324748B5A7E7}" presName="negativeSpace" presStyleCnt="0"/>
      <dgm:spPr/>
    </dgm:pt>
    <dgm:pt modelId="{E76B836C-CD3C-459C-B8F4-D30E1A05214B}" type="pres">
      <dgm:prSet presAssocID="{AA672D10-7CEA-4D46-A16B-324748B5A7E7}" presName="childText" presStyleLbl="conFgAcc1" presStyleIdx="2" presStyleCnt="3">
        <dgm:presLayoutVars>
          <dgm:bulletEnabled val="1"/>
        </dgm:presLayoutVars>
      </dgm:prSet>
      <dgm:spPr/>
    </dgm:pt>
  </dgm:ptLst>
  <dgm:cxnLst>
    <dgm:cxn modelId="{4371F61C-D6AE-43EB-823A-877AA7C24BB9}" type="presOf" srcId="{1544A572-E72B-4C85-8CEB-69232EB0A706}" destId="{19852537-1EC9-4C1A-B7BE-0037C66833F1}" srcOrd="0" destOrd="0" presId="urn:microsoft.com/office/officeart/2005/8/layout/list1"/>
    <dgm:cxn modelId="{46655620-D5D8-4061-9CB3-699A5BAD973F}" type="presOf" srcId="{ED78B62B-CFB0-4C21-8E13-5D69625AB304}" destId="{45C921F8-9F0F-4B41-A98B-94CD4F5321E6}" srcOrd="1" destOrd="0" presId="urn:microsoft.com/office/officeart/2005/8/layout/list1"/>
    <dgm:cxn modelId="{F4838440-3F54-428C-93AF-E4B72AA003FD}" srcId="{1544A572-E72B-4C85-8CEB-69232EB0A706}" destId="{AA672D10-7CEA-4D46-A16B-324748B5A7E7}" srcOrd="2" destOrd="0" parTransId="{BC60A732-14E8-4A79-97AD-B5F3AA0634EA}" sibTransId="{3FAC6BF5-426D-4D55-8471-BBB7B18A7146}"/>
    <dgm:cxn modelId="{3C41385C-EC25-4929-BD82-87DAEBDAD1C2}" type="presOf" srcId="{ED78B62B-CFB0-4C21-8E13-5D69625AB304}" destId="{026073BA-8AF8-4877-89C0-9682EFA3732C}" srcOrd="0" destOrd="0" presId="urn:microsoft.com/office/officeart/2005/8/layout/list1"/>
    <dgm:cxn modelId="{F3B5356C-5572-456D-8EF0-B64C2501C52F}" srcId="{1544A572-E72B-4C85-8CEB-69232EB0A706}" destId="{2A5AC521-7E3F-4494-86F7-120E76ACAEAF}" srcOrd="0" destOrd="0" parTransId="{28EE6D44-5F9E-4CC6-B282-875C6C95BA37}" sibTransId="{9052ABB5-DA86-448C-9537-0E7F1D9E2A32}"/>
    <dgm:cxn modelId="{EF0E8F7E-3B55-445B-8E51-5EA9835B5000}" type="presOf" srcId="{2A5AC521-7E3F-4494-86F7-120E76ACAEAF}" destId="{0F5CF314-25E6-4152-A566-5E5495775B80}" srcOrd="0" destOrd="0" presId="urn:microsoft.com/office/officeart/2005/8/layout/list1"/>
    <dgm:cxn modelId="{E786858B-8A69-4D61-89BF-A0495A488620}" srcId="{1544A572-E72B-4C85-8CEB-69232EB0A706}" destId="{ED78B62B-CFB0-4C21-8E13-5D69625AB304}" srcOrd="1" destOrd="0" parTransId="{71962BE6-0B1C-43DD-91E1-CB8D056EAE42}" sibTransId="{AFB59949-08F7-4A6C-AED1-C15EEAF10BDC}"/>
    <dgm:cxn modelId="{5B4477AD-C591-497A-BF39-59E5F9147EDF}" type="presOf" srcId="{AA672D10-7CEA-4D46-A16B-324748B5A7E7}" destId="{72C2D595-4D35-4349-AC36-F206C4F799F1}" srcOrd="0" destOrd="0" presId="urn:microsoft.com/office/officeart/2005/8/layout/list1"/>
    <dgm:cxn modelId="{D22374D4-6818-433A-A79F-8B98D0688543}" type="presOf" srcId="{2A5AC521-7E3F-4494-86F7-120E76ACAEAF}" destId="{E245CBD9-E8D7-4F15-904B-5B2F830775F1}" srcOrd="1" destOrd="0" presId="urn:microsoft.com/office/officeart/2005/8/layout/list1"/>
    <dgm:cxn modelId="{AD3C5BF1-DC43-42AD-AA68-ECBED4D2BD0A}" type="presOf" srcId="{AA672D10-7CEA-4D46-A16B-324748B5A7E7}" destId="{8C9FF73C-C671-4B5E-81C8-66B126D48568}" srcOrd="1" destOrd="0" presId="urn:microsoft.com/office/officeart/2005/8/layout/list1"/>
    <dgm:cxn modelId="{F96E4A5D-DA6D-4502-AAA1-6979D4C2AC82}" type="presParOf" srcId="{19852537-1EC9-4C1A-B7BE-0037C66833F1}" destId="{2C4C3117-55BA-4E6D-8639-860FD9AACC4C}" srcOrd="0" destOrd="0" presId="urn:microsoft.com/office/officeart/2005/8/layout/list1"/>
    <dgm:cxn modelId="{06A619CA-C25C-48EA-B08E-CFB38B2A8D6B}" type="presParOf" srcId="{2C4C3117-55BA-4E6D-8639-860FD9AACC4C}" destId="{0F5CF314-25E6-4152-A566-5E5495775B80}" srcOrd="0" destOrd="0" presId="urn:microsoft.com/office/officeart/2005/8/layout/list1"/>
    <dgm:cxn modelId="{A0A45B15-E464-42B4-872E-194EE70F132F}" type="presParOf" srcId="{2C4C3117-55BA-4E6D-8639-860FD9AACC4C}" destId="{E245CBD9-E8D7-4F15-904B-5B2F830775F1}" srcOrd="1" destOrd="0" presId="urn:microsoft.com/office/officeart/2005/8/layout/list1"/>
    <dgm:cxn modelId="{2F4A32BE-FF39-44D4-A2BF-F83707E35FD2}" type="presParOf" srcId="{19852537-1EC9-4C1A-B7BE-0037C66833F1}" destId="{74B3040E-B44D-443B-98CE-D5EE286D5581}" srcOrd="1" destOrd="0" presId="urn:microsoft.com/office/officeart/2005/8/layout/list1"/>
    <dgm:cxn modelId="{707CA5C5-1F06-4448-8178-72B17465A6E0}" type="presParOf" srcId="{19852537-1EC9-4C1A-B7BE-0037C66833F1}" destId="{A814F73C-C0D3-4FBF-8068-B452539C81E3}" srcOrd="2" destOrd="0" presId="urn:microsoft.com/office/officeart/2005/8/layout/list1"/>
    <dgm:cxn modelId="{8ABD7282-8497-463B-BAF3-A01B7D1B584B}" type="presParOf" srcId="{19852537-1EC9-4C1A-B7BE-0037C66833F1}" destId="{529370A4-24BE-4E43-B329-7C6159B50D5A}" srcOrd="3" destOrd="0" presId="urn:microsoft.com/office/officeart/2005/8/layout/list1"/>
    <dgm:cxn modelId="{E3D586E7-E4C3-46B1-935C-5A6D1BEBA1AD}" type="presParOf" srcId="{19852537-1EC9-4C1A-B7BE-0037C66833F1}" destId="{7CE3A4E0-4223-4976-A412-79432C94558B}" srcOrd="4" destOrd="0" presId="urn:microsoft.com/office/officeart/2005/8/layout/list1"/>
    <dgm:cxn modelId="{68FA6F62-89EE-4739-AB30-3F80BAE88B28}" type="presParOf" srcId="{7CE3A4E0-4223-4976-A412-79432C94558B}" destId="{026073BA-8AF8-4877-89C0-9682EFA3732C}" srcOrd="0" destOrd="0" presId="urn:microsoft.com/office/officeart/2005/8/layout/list1"/>
    <dgm:cxn modelId="{5D21A18C-EAC7-40D1-BC22-340E594C2288}" type="presParOf" srcId="{7CE3A4E0-4223-4976-A412-79432C94558B}" destId="{45C921F8-9F0F-4B41-A98B-94CD4F5321E6}" srcOrd="1" destOrd="0" presId="urn:microsoft.com/office/officeart/2005/8/layout/list1"/>
    <dgm:cxn modelId="{BF18B3F5-8470-4EF9-B94E-616DF1DAA5F2}" type="presParOf" srcId="{19852537-1EC9-4C1A-B7BE-0037C66833F1}" destId="{9139F37A-A882-43DE-9640-4D906C2CCF5C}" srcOrd="5" destOrd="0" presId="urn:microsoft.com/office/officeart/2005/8/layout/list1"/>
    <dgm:cxn modelId="{4E5AE276-9D03-4951-9F2E-87DBFAC6A76B}" type="presParOf" srcId="{19852537-1EC9-4C1A-B7BE-0037C66833F1}" destId="{EEB5BBBA-4C23-4AC5-B75F-418917E0BE66}" srcOrd="6" destOrd="0" presId="urn:microsoft.com/office/officeart/2005/8/layout/list1"/>
    <dgm:cxn modelId="{A90EF725-75ED-49B7-8A47-5EC62928D25C}" type="presParOf" srcId="{19852537-1EC9-4C1A-B7BE-0037C66833F1}" destId="{BC4C6123-3A6E-4BFF-B4B6-F08D93782418}" srcOrd="7" destOrd="0" presId="urn:microsoft.com/office/officeart/2005/8/layout/list1"/>
    <dgm:cxn modelId="{E8D6954A-DCAC-4166-9A2A-7E9046D3DEDA}" type="presParOf" srcId="{19852537-1EC9-4C1A-B7BE-0037C66833F1}" destId="{4AA91CED-2297-41D6-AB64-DF0E0449C44E}" srcOrd="8" destOrd="0" presId="urn:microsoft.com/office/officeart/2005/8/layout/list1"/>
    <dgm:cxn modelId="{59F9D5E7-508B-4691-BF28-8C43AB6D390D}" type="presParOf" srcId="{4AA91CED-2297-41D6-AB64-DF0E0449C44E}" destId="{72C2D595-4D35-4349-AC36-F206C4F799F1}" srcOrd="0" destOrd="0" presId="urn:microsoft.com/office/officeart/2005/8/layout/list1"/>
    <dgm:cxn modelId="{A532E9AA-4FE3-4998-955F-3F79CC781C0B}" type="presParOf" srcId="{4AA91CED-2297-41D6-AB64-DF0E0449C44E}" destId="{8C9FF73C-C671-4B5E-81C8-66B126D48568}" srcOrd="1" destOrd="0" presId="urn:microsoft.com/office/officeart/2005/8/layout/list1"/>
    <dgm:cxn modelId="{62BBAF4D-859B-4583-B50E-A425E91FFC69}" type="presParOf" srcId="{19852537-1EC9-4C1A-B7BE-0037C66833F1}" destId="{E3FAFDFF-4966-430B-B803-7768D892520F}" srcOrd="9" destOrd="0" presId="urn:microsoft.com/office/officeart/2005/8/layout/list1"/>
    <dgm:cxn modelId="{128D0133-F552-4740-8DDE-4C66F4AB24F1}" type="presParOf" srcId="{19852537-1EC9-4C1A-B7BE-0037C66833F1}" destId="{E76B836C-CD3C-459C-B8F4-D30E1A05214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498FBC-3414-4FD8-B17E-D03A77073707}"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s-CL"/>
        </a:p>
      </dgm:t>
    </dgm:pt>
    <dgm:pt modelId="{6E182967-2585-4E36-877B-1A3FEAAACCB2}">
      <dgm:prSet phldrT="[Texto]"/>
      <dgm:spPr/>
      <dgm:t>
        <a:bodyPr/>
        <a:lstStyle/>
        <a:p>
          <a:r>
            <a:rPr lang="es-CL" dirty="0"/>
            <a:t>LEO EL OBJETIVO</a:t>
          </a:r>
        </a:p>
      </dgm:t>
    </dgm:pt>
    <dgm:pt modelId="{121951C6-9D2A-4DEE-A030-0BDB3FDA9F8A}" type="parTrans" cxnId="{CC56052A-EE3F-4B11-8DFC-3CF4097458E7}">
      <dgm:prSet/>
      <dgm:spPr/>
      <dgm:t>
        <a:bodyPr/>
        <a:lstStyle/>
        <a:p>
          <a:endParaRPr lang="es-CL"/>
        </a:p>
      </dgm:t>
    </dgm:pt>
    <dgm:pt modelId="{E516C2B3-792B-401D-9CC2-E985CB580E93}" type="sibTrans" cxnId="{CC56052A-EE3F-4B11-8DFC-3CF4097458E7}">
      <dgm:prSet/>
      <dgm:spPr/>
      <dgm:t>
        <a:bodyPr/>
        <a:lstStyle/>
        <a:p>
          <a:endParaRPr lang="es-CL"/>
        </a:p>
      </dgm:t>
    </dgm:pt>
    <dgm:pt modelId="{1812B934-4DAE-42C0-BAE5-5929A099FCE4}">
      <dgm:prSet phldrT="[Texto]"/>
      <dgm:spPr/>
      <dgm:t>
        <a:bodyPr/>
        <a:lstStyle/>
        <a:p>
          <a:r>
            <a:rPr lang="es-CL" dirty="0"/>
            <a:t>ACTIVO</a:t>
          </a:r>
          <a:r>
            <a:rPr lang="es-CL" baseline="0" dirty="0"/>
            <a:t> MIS CONOCIM</a:t>
          </a:r>
        </a:p>
        <a:p>
          <a:r>
            <a:rPr lang="es-CL" baseline="0" dirty="0"/>
            <a:t>IENTOS</a:t>
          </a:r>
          <a:endParaRPr lang="es-CL" dirty="0"/>
        </a:p>
      </dgm:t>
    </dgm:pt>
    <dgm:pt modelId="{2D5A8068-5EF0-4F81-88F9-B49378B6A6E2}" type="parTrans" cxnId="{EF2E1469-DD49-40B8-A8A9-7635F5B88C80}">
      <dgm:prSet/>
      <dgm:spPr/>
      <dgm:t>
        <a:bodyPr/>
        <a:lstStyle/>
        <a:p>
          <a:endParaRPr lang="es-CL"/>
        </a:p>
      </dgm:t>
    </dgm:pt>
    <dgm:pt modelId="{45A3E0E0-B56F-46C3-90B7-84B330BAEAE8}" type="sibTrans" cxnId="{EF2E1469-DD49-40B8-A8A9-7635F5B88C80}">
      <dgm:prSet/>
      <dgm:spPr/>
      <dgm:t>
        <a:bodyPr/>
        <a:lstStyle/>
        <a:p>
          <a:endParaRPr lang="es-CL"/>
        </a:p>
      </dgm:t>
    </dgm:pt>
    <dgm:pt modelId="{0C9B4111-3BBE-41E2-8A96-739D6594973F}">
      <dgm:prSet phldrT="[Texto]"/>
      <dgm:spPr/>
      <dgm:t>
        <a:bodyPr/>
        <a:lstStyle/>
        <a:p>
          <a:r>
            <a:rPr lang="es-CL" dirty="0"/>
            <a:t>RECUERDO LO QUE SÉ</a:t>
          </a:r>
        </a:p>
      </dgm:t>
    </dgm:pt>
    <dgm:pt modelId="{7147554B-1508-44DC-9AB7-83FE342874C1}" type="parTrans" cxnId="{52497883-8A87-4953-873F-7FBF5AE272AF}">
      <dgm:prSet/>
      <dgm:spPr/>
      <dgm:t>
        <a:bodyPr/>
        <a:lstStyle/>
        <a:p>
          <a:endParaRPr lang="es-CL"/>
        </a:p>
      </dgm:t>
    </dgm:pt>
    <dgm:pt modelId="{2B2B0F91-0680-47AA-A1D1-BE7A0F8950E5}" type="sibTrans" cxnId="{52497883-8A87-4953-873F-7FBF5AE272AF}">
      <dgm:prSet/>
      <dgm:spPr/>
      <dgm:t>
        <a:bodyPr/>
        <a:lstStyle/>
        <a:p>
          <a:endParaRPr lang="es-CL"/>
        </a:p>
      </dgm:t>
    </dgm:pt>
    <dgm:pt modelId="{22A3F90F-50CA-4246-BF9E-F6A76A38E90F}">
      <dgm:prSet phldrT="[Texto]"/>
      <dgm:spPr/>
      <dgm:t>
        <a:bodyPr/>
        <a:lstStyle/>
        <a:p>
          <a:r>
            <a:rPr lang="es-CL" dirty="0"/>
            <a:t>APRENDO ALGO NUEVO</a:t>
          </a:r>
        </a:p>
      </dgm:t>
    </dgm:pt>
    <dgm:pt modelId="{51CF0368-5797-40E5-90B8-7912C3CB5C24}" type="parTrans" cxnId="{4799959D-EB08-4CA0-9D48-A90C40523CD2}">
      <dgm:prSet/>
      <dgm:spPr/>
      <dgm:t>
        <a:bodyPr/>
        <a:lstStyle/>
        <a:p>
          <a:endParaRPr lang="es-CL"/>
        </a:p>
      </dgm:t>
    </dgm:pt>
    <dgm:pt modelId="{B86AE344-3663-42C9-BF75-ACAA93B8E3D2}" type="sibTrans" cxnId="{4799959D-EB08-4CA0-9D48-A90C40523CD2}">
      <dgm:prSet/>
      <dgm:spPr/>
      <dgm:t>
        <a:bodyPr/>
        <a:lstStyle/>
        <a:p>
          <a:endParaRPr lang="es-CL"/>
        </a:p>
      </dgm:t>
    </dgm:pt>
    <dgm:pt modelId="{697B0C24-EA4D-4876-A65F-9E21A9F64487}">
      <dgm:prSet phldrT="[Texto]"/>
      <dgm:spPr/>
      <dgm:t>
        <a:bodyPr/>
        <a:lstStyle/>
        <a:p>
          <a:r>
            <a:rPr lang="es-CL"/>
            <a:t>HAGO </a:t>
          </a:r>
          <a:r>
            <a:rPr lang="es-CL" dirty="0"/>
            <a:t>LA TAREA</a:t>
          </a:r>
        </a:p>
      </dgm:t>
    </dgm:pt>
    <dgm:pt modelId="{7CD89FD6-1618-48AD-A2DC-49EB9D08010B}" type="parTrans" cxnId="{48EEEEBE-FAF2-4E54-B56D-17C222C9A7CA}">
      <dgm:prSet/>
      <dgm:spPr/>
      <dgm:t>
        <a:bodyPr/>
        <a:lstStyle/>
        <a:p>
          <a:endParaRPr lang="es-CL"/>
        </a:p>
      </dgm:t>
    </dgm:pt>
    <dgm:pt modelId="{501AD1D4-FC26-4365-A5EA-8E5CFE899EE7}" type="sibTrans" cxnId="{48EEEEBE-FAF2-4E54-B56D-17C222C9A7CA}">
      <dgm:prSet/>
      <dgm:spPr/>
      <dgm:t>
        <a:bodyPr/>
        <a:lstStyle/>
        <a:p>
          <a:endParaRPr lang="es-CL"/>
        </a:p>
      </dgm:t>
    </dgm:pt>
    <dgm:pt modelId="{52B0D712-E2EF-4320-9976-CE23D4AED733}">
      <dgm:prSet phldrT="[Texto]"/>
      <dgm:spPr/>
      <dgm:t>
        <a:bodyPr/>
        <a:lstStyle/>
        <a:p>
          <a:r>
            <a:rPr lang="es-CL" dirty="0"/>
            <a:t>Comprendo la tarea</a:t>
          </a:r>
        </a:p>
      </dgm:t>
    </dgm:pt>
    <dgm:pt modelId="{18F9DD8D-0BE6-4387-BC5B-8AC128F73A7A}" type="parTrans" cxnId="{CD1D4312-05F9-4A16-B2AE-6302978AEB33}">
      <dgm:prSet/>
      <dgm:spPr/>
      <dgm:t>
        <a:bodyPr/>
        <a:lstStyle/>
        <a:p>
          <a:endParaRPr lang="es-CL"/>
        </a:p>
      </dgm:t>
    </dgm:pt>
    <dgm:pt modelId="{FED744A7-5229-4CB9-8D4B-708878C1B13B}" type="sibTrans" cxnId="{CD1D4312-05F9-4A16-B2AE-6302978AEB33}">
      <dgm:prSet/>
      <dgm:spPr/>
      <dgm:t>
        <a:bodyPr/>
        <a:lstStyle/>
        <a:p>
          <a:endParaRPr lang="es-CL"/>
        </a:p>
      </dgm:t>
    </dgm:pt>
    <dgm:pt modelId="{9C5C815B-5574-4BE9-89C4-E8DCA1BBB3D7}">
      <dgm:prSet phldrT="[Texto]"/>
      <dgm:spPr/>
      <dgm:t>
        <a:bodyPr/>
        <a:lstStyle/>
        <a:p>
          <a:r>
            <a:rPr lang="es-CL" dirty="0"/>
            <a:t>REALIZO EL CIERRE</a:t>
          </a:r>
        </a:p>
      </dgm:t>
    </dgm:pt>
    <dgm:pt modelId="{13BAF4C2-803C-4CF5-8F2E-A956A5A85337}" type="parTrans" cxnId="{F746799E-C517-4F9F-A81C-EAE7B37473ED}">
      <dgm:prSet/>
      <dgm:spPr/>
      <dgm:t>
        <a:bodyPr/>
        <a:lstStyle/>
        <a:p>
          <a:endParaRPr lang="es-CL"/>
        </a:p>
      </dgm:t>
    </dgm:pt>
    <dgm:pt modelId="{DE2A032A-3F0A-4702-AFBA-BC56BE7445CF}" type="sibTrans" cxnId="{F746799E-C517-4F9F-A81C-EAE7B37473ED}">
      <dgm:prSet/>
      <dgm:spPr/>
      <dgm:t>
        <a:bodyPr/>
        <a:lstStyle/>
        <a:p>
          <a:endParaRPr lang="es-CL"/>
        </a:p>
      </dgm:t>
    </dgm:pt>
    <dgm:pt modelId="{D1FED45D-D27D-4A7C-B268-742BBEBEA4DB}">
      <dgm:prSet phldrT="[Texto]"/>
      <dgm:spPr/>
      <dgm:t>
        <a:bodyPr/>
        <a:lstStyle/>
        <a:p>
          <a:r>
            <a:rPr lang="es-CL" dirty="0"/>
            <a:t>ENVIO EL TICKET</a:t>
          </a:r>
        </a:p>
      </dgm:t>
    </dgm:pt>
    <dgm:pt modelId="{BD94B13C-A66C-452E-B04F-CD156B0F376D}" type="parTrans" cxnId="{BB84D3E2-5625-448A-82E6-EE5EC2103639}">
      <dgm:prSet/>
      <dgm:spPr/>
      <dgm:t>
        <a:bodyPr/>
        <a:lstStyle/>
        <a:p>
          <a:endParaRPr lang="es-CL"/>
        </a:p>
      </dgm:t>
    </dgm:pt>
    <dgm:pt modelId="{17F600DB-0D1D-4D25-B069-81346BB72170}" type="sibTrans" cxnId="{BB84D3E2-5625-448A-82E6-EE5EC2103639}">
      <dgm:prSet/>
      <dgm:spPr/>
      <dgm:t>
        <a:bodyPr/>
        <a:lstStyle/>
        <a:p>
          <a:endParaRPr lang="es-CL"/>
        </a:p>
      </dgm:t>
    </dgm:pt>
    <dgm:pt modelId="{7A518010-65AE-4671-9B02-6C892244F373}" type="pres">
      <dgm:prSet presAssocID="{18498FBC-3414-4FD8-B17E-D03A77073707}" presName="diagram" presStyleCnt="0">
        <dgm:presLayoutVars>
          <dgm:dir/>
          <dgm:resizeHandles/>
        </dgm:presLayoutVars>
      </dgm:prSet>
      <dgm:spPr/>
    </dgm:pt>
    <dgm:pt modelId="{E8988B13-953F-489F-AFB1-0331DFDF536C}" type="pres">
      <dgm:prSet presAssocID="{6E182967-2585-4E36-877B-1A3FEAAACCB2}" presName="firstNode" presStyleLbl="node1" presStyleIdx="0" presStyleCnt="8" custLinFactY="-21259" custLinFactNeighborX="-13838" custLinFactNeighborY="-100000">
        <dgm:presLayoutVars>
          <dgm:bulletEnabled val="1"/>
        </dgm:presLayoutVars>
      </dgm:prSet>
      <dgm:spPr/>
    </dgm:pt>
    <dgm:pt modelId="{092E922C-F941-4957-8354-706B8C63DAA5}" type="pres">
      <dgm:prSet presAssocID="{E516C2B3-792B-401D-9CC2-E985CB580E93}" presName="sibTrans" presStyleLbl="sibTrans2D1" presStyleIdx="0" presStyleCnt="7" custLinFactNeighborX="8682" custLinFactNeighborY="21562"/>
      <dgm:spPr/>
    </dgm:pt>
    <dgm:pt modelId="{8514F8C5-DAA4-4A57-9467-76456122684A}" type="pres">
      <dgm:prSet presAssocID="{1812B934-4DAE-42C0-BAE5-5929A099FCE4}" presName="middleNode" presStyleCnt="0"/>
      <dgm:spPr/>
    </dgm:pt>
    <dgm:pt modelId="{88B44F5E-4DDC-4B5B-AE3F-5C66E82EC8AC}" type="pres">
      <dgm:prSet presAssocID="{1812B934-4DAE-42C0-BAE5-5929A099FCE4}" presName="padding" presStyleLbl="node1" presStyleIdx="0" presStyleCnt="8"/>
      <dgm:spPr/>
    </dgm:pt>
    <dgm:pt modelId="{8538985B-3ADF-46A6-A9AF-4CF266628935}" type="pres">
      <dgm:prSet presAssocID="{1812B934-4DAE-42C0-BAE5-5929A099FCE4}" presName="shape" presStyleLbl="node1" presStyleIdx="1" presStyleCnt="8" custScaleX="179074" custScaleY="158553" custLinFactNeighborX="-8412" custLinFactNeighborY="-29770">
        <dgm:presLayoutVars>
          <dgm:bulletEnabled val="1"/>
        </dgm:presLayoutVars>
      </dgm:prSet>
      <dgm:spPr/>
    </dgm:pt>
    <dgm:pt modelId="{995A04B7-0D77-4A84-B2F3-2B6FAB25F88F}" type="pres">
      <dgm:prSet presAssocID="{45A3E0E0-B56F-46C3-90B7-84B330BAEAE8}" presName="sibTrans" presStyleLbl="sibTrans2D1" presStyleIdx="1" presStyleCnt="7" custAng="21338633" custFlipVert="1" custScaleX="145312" custScaleY="113230" custLinFactNeighborX="-12670" custLinFactNeighborY="66538"/>
      <dgm:spPr/>
    </dgm:pt>
    <dgm:pt modelId="{A8F27AD7-BFA0-4142-97E8-164B409AC3E6}" type="pres">
      <dgm:prSet presAssocID="{0C9B4111-3BBE-41E2-8A96-739D6594973F}" presName="middleNode" presStyleCnt="0"/>
      <dgm:spPr/>
    </dgm:pt>
    <dgm:pt modelId="{18569D32-2F04-442C-A0AE-4449C897F7F2}" type="pres">
      <dgm:prSet presAssocID="{0C9B4111-3BBE-41E2-8A96-739D6594973F}" presName="padding" presStyleLbl="node1" presStyleIdx="1" presStyleCnt="8"/>
      <dgm:spPr/>
    </dgm:pt>
    <dgm:pt modelId="{0A3C8868-A9F5-4E78-8C35-1A0DC961B3BA}" type="pres">
      <dgm:prSet presAssocID="{0C9B4111-3BBE-41E2-8A96-739D6594973F}" presName="shape" presStyleLbl="node1" presStyleIdx="2" presStyleCnt="8" custScaleX="181640">
        <dgm:presLayoutVars>
          <dgm:bulletEnabled val="1"/>
        </dgm:presLayoutVars>
      </dgm:prSet>
      <dgm:spPr/>
    </dgm:pt>
    <dgm:pt modelId="{35FDE4EF-022E-40F2-8D35-A9573480ADF7}" type="pres">
      <dgm:prSet presAssocID="{2B2B0F91-0680-47AA-A1D1-BE7A0F8950E5}" presName="sibTrans" presStyleLbl="sibTrans2D1" presStyleIdx="2" presStyleCnt="7" custAng="165617"/>
      <dgm:spPr/>
    </dgm:pt>
    <dgm:pt modelId="{682CF766-AF34-4160-8377-25ABC081F871}" type="pres">
      <dgm:prSet presAssocID="{22A3F90F-50CA-4246-BF9E-F6A76A38E90F}" presName="middleNode" presStyleCnt="0"/>
      <dgm:spPr/>
    </dgm:pt>
    <dgm:pt modelId="{0EAD8B35-1BCA-4495-886F-8EFB553E61B0}" type="pres">
      <dgm:prSet presAssocID="{22A3F90F-50CA-4246-BF9E-F6A76A38E90F}" presName="padding" presStyleLbl="node1" presStyleIdx="2" presStyleCnt="8"/>
      <dgm:spPr/>
    </dgm:pt>
    <dgm:pt modelId="{B21BDF2F-1DC7-487A-920D-B2C5E23E61A4}" type="pres">
      <dgm:prSet presAssocID="{22A3F90F-50CA-4246-BF9E-F6A76A38E90F}" presName="shape" presStyleLbl="node1" presStyleIdx="3" presStyleCnt="8" custScaleX="181640">
        <dgm:presLayoutVars>
          <dgm:bulletEnabled val="1"/>
        </dgm:presLayoutVars>
      </dgm:prSet>
      <dgm:spPr/>
    </dgm:pt>
    <dgm:pt modelId="{A4CC71A5-B9D8-4ED8-8425-ED67395A1A39}" type="pres">
      <dgm:prSet presAssocID="{B86AE344-3663-42C9-BF75-ACAA93B8E3D2}" presName="sibTrans" presStyleLbl="sibTrans2D1" presStyleIdx="3" presStyleCnt="7" custAng="15889671" custLinFactX="600000" custLinFactY="78395" custLinFactNeighborX="644265" custLinFactNeighborY="100000"/>
      <dgm:spPr/>
    </dgm:pt>
    <dgm:pt modelId="{8236AE0A-2DFC-4B9A-BE92-9BECFBA0532E}" type="pres">
      <dgm:prSet presAssocID="{697B0C24-EA4D-4876-A65F-9E21A9F64487}" presName="middleNode" presStyleCnt="0"/>
      <dgm:spPr/>
    </dgm:pt>
    <dgm:pt modelId="{3450FD69-8675-4728-BAA0-C7F1FA4D221F}" type="pres">
      <dgm:prSet presAssocID="{697B0C24-EA4D-4876-A65F-9E21A9F64487}" presName="padding" presStyleLbl="node1" presStyleIdx="3" presStyleCnt="8"/>
      <dgm:spPr/>
    </dgm:pt>
    <dgm:pt modelId="{1CB98D16-2A78-4EED-8ED8-FF76487A24A5}" type="pres">
      <dgm:prSet presAssocID="{697B0C24-EA4D-4876-A65F-9E21A9F64487}" presName="shape" presStyleLbl="node1" presStyleIdx="4" presStyleCnt="8" custScaleX="163965" custLinFactY="100000" custLinFactNeighborX="-3898" custLinFactNeighborY="102771">
        <dgm:presLayoutVars>
          <dgm:bulletEnabled val="1"/>
        </dgm:presLayoutVars>
      </dgm:prSet>
      <dgm:spPr/>
    </dgm:pt>
    <dgm:pt modelId="{5F8470E6-1B5E-413C-B137-3E4CA51A0788}" type="pres">
      <dgm:prSet presAssocID="{501AD1D4-FC26-4365-A5EA-8E5CFE899EE7}" presName="sibTrans" presStyleLbl="sibTrans2D1" presStyleIdx="4" presStyleCnt="7" custAng="5688195" custLinFactX="-200000" custLinFactY="-40475" custLinFactNeighborX="-277990" custLinFactNeighborY="-100000"/>
      <dgm:spPr/>
    </dgm:pt>
    <dgm:pt modelId="{CF304435-B7C7-4336-A486-753435504D1E}" type="pres">
      <dgm:prSet presAssocID="{52B0D712-E2EF-4320-9976-CE23D4AED733}" presName="middleNode" presStyleCnt="0"/>
      <dgm:spPr/>
    </dgm:pt>
    <dgm:pt modelId="{5F1F51A8-4236-4D5D-A3D5-2E635125C482}" type="pres">
      <dgm:prSet presAssocID="{52B0D712-E2EF-4320-9976-CE23D4AED733}" presName="padding" presStyleLbl="node1" presStyleIdx="4" presStyleCnt="8"/>
      <dgm:spPr/>
    </dgm:pt>
    <dgm:pt modelId="{DE1333F4-1022-465E-880D-2F891EF2CCD7}" type="pres">
      <dgm:prSet presAssocID="{52B0D712-E2EF-4320-9976-CE23D4AED733}" presName="shape" presStyleLbl="node1" presStyleIdx="5" presStyleCnt="8" custLinFactY="-100000" custLinFactNeighborX="-5256" custLinFactNeighborY="-112803">
        <dgm:presLayoutVars>
          <dgm:bulletEnabled val="1"/>
        </dgm:presLayoutVars>
      </dgm:prSet>
      <dgm:spPr/>
    </dgm:pt>
    <dgm:pt modelId="{F89C3374-D262-4CEC-B327-FEACA986CBD1}" type="pres">
      <dgm:prSet presAssocID="{FED744A7-5229-4CB9-8D4B-708878C1B13B}" presName="sibTrans" presStyleLbl="sibTrans2D1" presStyleIdx="5" presStyleCnt="7" custAng="2586818" custLinFactX="-200000" custLinFactNeighborX="-204167" custLinFactNeighborY="33949"/>
      <dgm:spPr/>
    </dgm:pt>
    <dgm:pt modelId="{696E4650-594F-4928-BFAD-60C61D443A42}" type="pres">
      <dgm:prSet presAssocID="{9C5C815B-5574-4BE9-89C4-E8DCA1BBB3D7}" presName="middleNode" presStyleCnt="0"/>
      <dgm:spPr/>
    </dgm:pt>
    <dgm:pt modelId="{5870A3B7-9BC0-4D77-8EFC-5F05D4B5C18E}" type="pres">
      <dgm:prSet presAssocID="{9C5C815B-5574-4BE9-89C4-E8DCA1BBB3D7}" presName="padding" presStyleLbl="node1" presStyleIdx="5" presStyleCnt="8"/>
      <dgm:spPr/>
    </dgm:pt>
    <dgm:pt modelId="{DE7B0F9F-324C-4EF7-9C52-492AAC9A0DBC}" type="pres">
      <dgm:prSet presAssocID="{9C5C815B-5574-4BE9-89C4-E8DCA1BBB3D7}" presName="shape" presStyleLbl="node1" presStyleIdx="6" presStyleCnt="8" custScaleX="142666" custScaleY="141775" custLinFactNeighborX="-24909" custLinFactNeighborY="13909">
        <dgm:presLayoutVars>
          <dgm:bulletEnabled val="1"/>
        </dgm:presLayoutVars>
      </dgm:prSet>
      <dgm:spPr/>
    </dgm:pt>
    <dgm:pt modelId="{B0B448E9-4C76-4851-B644-F257D47FE94A}" type="pres">
      <dgm:prSet presAssocID="{DE2A032A-3F0A-4702-AFBA-BC56BE7445CF}" presName="sibTrans" presStyleLbl="sibTrans2D1" presStyleIdx="6" presStyleCnt="7" custAng="21597116" custLinFactNeighborX="12704" custLinFactNeighborY="-4780"/>
      <dgm:spPr/>
    </dgm:pt>
    <dgm:pt modelId="{5A4075CC-B0F2-4FD9-956F-6A96BFF9DB9B}" type="pres">
      <dgm:prSet presAssocID="{D1FED45D-D27D-4A7C-B268-742BBEBEA4DB}" presName="lastNode" presStyleLbl="node1" presStyleIdx="7" presStyleCnt="8" custLinFactNeighborX="-4237" custLinFactNeighborY="4808">
        <dgm:presLayoutVars>
          <dgm:bulletEnabled val="1"/>
        </dgm:presLayoutVars>
      </dgm:prSet>
      <dgm:spPr/>
    </dgm:pt>
  </dgm:ptLst>
  <dgm:cxnLst>
    <dgm:cxn modelId="{6D8CB309-48E1-4F42-8BEA-E49BC75BAB64}" type="presOf" srcId="{9C5C815B-5574-4BE9-89C4-E8DCA1BBB3D7}" destId="{DE7B0F9F-324C-4EF7-9C52-492AAC9A0DBC}" srcOrd="0" destOrd="0" presId="urn:microsoft.com/office/officeart/2005/8/layout/bProcess2"/>
    <dgm:cxn modelId="{CD1D4312-05F9-4A16-B2AE-6302978AEB33}" srcId="{18498FBC-3414-4FD8-B17E-D03A77073707}" destId="{52B0D712-E2EF-4320-9976-CE23D4AED733}" srcOrd="5" destOrd="0" parTransId="{18F9DD8D-0BE6-4387-BC5B-8AC128F73A7A}" sibTransId="{FED744A7-5229-4CB9-8D4B-708878C1B13B}"/>
    <dgm:cxn modelId="{D9A42128-EEA1-4CA7-8750-BC7F66E30376}" type="presOf" srcId="{1812B934-4DAE-42C0-BAE5-5929A099FCE4}" destId="{8538985B-3ADF-46A6-A9AF-4CF266628935}" srcOrd="0" destOrd="0" presId="urn:microsoft.com/office/officeart/2005/8/layout/bProcess2"/>
    <dgm:cxn modelId="{CC56052A-EE3F-4B11-8DFC-3CF4097458E7}" srcId="{18498FBC-3414-4FD8-B17E-D03A77073707}" destId="{6E182967-2585-4E36-877B-1A3FEAAACCB2}" srcOrd="0" destOrd="0" parTransId="{121951C6-9D2A-4DEE-A030-0BDB3FDA9F8A}" sibTransId="{E516C2B3-792B-401D-9CC2-E985CB580E93}"/>
    <dgm:cxn modelId="{9C6D142D-30A7-4006-BED3-CE0C68C9FA37}" type="presOf" srcId="{52B0D712-E2EF-4320-9976-CE23D4AED733}" destId="{DE1333F4-1022-465E-880D-2F891EF2CCD7}" srcOrd="0" destOrd="0" presId="urn:microsoft.com/office/officeart/2005/8/layout/bProcess2"/>
    <dgm:cxn modelId="{6F3F3242-28DC-43B3-9043-1265164EE1BC}" type="presOf" srcId="{E516C2B3-792B-401D-9CC2-E985CB580E93}" destId="{092E922C-F941-4957-8354-706B8C63DAA5}" srcOrd="0" destOrd="0" presId="urn:microsoft.com/office/officeart/2005/8/layout/bProcess2"/>
    <dgm:cxn modelId="{44EC0766-955B-42E1-ADA2-FBB6FFB74A39}" type="presOf" srcId="{D1FED45D-D27D-4A7C-B268-742BBEBEA4DB}" destId="{5A4075CC-B0F2-4FD9-956F-6A96BFF9DB9B}" srcOrd="0" destOrd="0" presId="urn:microsoft.com/office/officeart/2005/8/layout/bProcess2"/>
    <dgm:cxn modelId="{7D8F8648-74AD-4696-9569-F785B40D5E31}" type="presOf" srcId="{45A3E0E0-B56F-46C3-90B7-84B330BAEAE8}" destId="{995A04B7-0D77-4A84-B2F3-2B6FAB25F88F}" srcOrd="0" destOrd="0" presId="urn:microsoft.com/office/officeart/2005/8/layout/bProcess2"/>
    <dgm:cxn modelId="{EF2E1469-DD49-40B8-A8A9-7635F5B88C80}" srcId="{18498FBC-3414-4FD8-B17E-D03A77073707}" destId="{1812B934-4DAE-42C0-BAE5-5929A099FCE4}" srcOrd="1" destOrd="0" parTransId="{2D5A8068-5EF0-4F81-88F9-B49378B6A6E2}" sibTransId="{45A3E0E0-B56F-46C3-90B7-84B330BAEAE8}"/>
    <dgm:cxn modelId="{EC5B6A78-3151-4F24-9979-449E3457B1A7}" type="presOf" srcId="{22A3F90F-50CA-4246-BF9E-F6A76A38E90F}" destId="{B21BDF2F-1DC7-487A-920D-B2C5E23E61A4}" srcOrd="0" destOrd="0" presId="urn:microsoft.com/office/officeart/2005/8/layout/bProcess2"/>
    <dgm:cxn modelId="{EFD3E758-DCD4-4241-9DEA-8EA6ACD689C4}" type="presOf" srcId="{6E182967-2585-4E36-877B-1A3FEAAACCB2}" destId="{E8988B13-953F-489F-AFB1-0331DFDF536C}" srcOrd="0" destOrd="0" presId="urn:microsoft.com/office/officeart/2005/8/layout/bProcess2"/>
    <dgm:cxn modelId="{3DB43E7E-E3E0-44A1-84FA-9D987ED873B2}" type="presOf" srcId="{0C9B4111-3BBE-41E2-8A96-739D6594973F}" destId="{0A3C8868-A9F5-4E78-8C35-1A0DC961B3BA}" srcOrd="0" destOrd="0" presId="urn:microsoft.com/office/officeart/2005/8/layout/bProcess2"/>
    <dgm:cxn modelId="{52497883-8A87-4953-873F-7FBF5AE272AF}" srcId="{18498FBC-3414-4FD8-B17E-D03A77073707}" destId="{0C9B4111-3BBE-41E2-8A96-739D6594973F}" srcOrd="2" destOrd="0" parTransId="{7147554B-1508-44DC-9AB7-83FE342874C1}" sibTransId="{2B2B0F91-0680-47AA-A1D1-BE7A0F8950E5}"/>
    <dgm:cxn modelId="{C4F0DC87-6905-484A-AD5D-F92EC37CB70D}" type="presOf" srcId="{2B2B0F91-0680-47AA-A1D1-BE7A0F8950E5}" destId="{35FDE4EF-022E-40F2-8D35-A9573480ADF7}" srcOrd="0" destOrd="0" presId="urn:microsoft.com/office/officeart/2005/8/layout/bProcess2"/>
    <dgm:cxn modelId="{D601B094-6F10-4766-92BD-90A44CEFE480}" type="presOf" srcId="{FED744A7-5229-4CB9-8D4B-708878C1B13B}" destId="{F89C3374-D262-4CEC-B327-FEACA986CBD1}" srcOrd="0" destOrd="0" presId="urn:microsoft.com/office/officeart/2005/8/layout/bProcess2"/>
    <dgm:cxn modelId="{6B21CA97-7B2B-481B-B3BD-222F495C9CF4}" type="presOf" srcId="{18498FBC-3414-4FD8-B17E-D03A77073707}" destId="{7A518010-65AE-4671-9B02-6C892244F373}" srcOrd="0" destOrd="0" presId="urn:microsoft.com/office/officeart/2005/8/layout/bProcess2"/>
    <dgm:cxn modelId="{4799959D-EB08-4CA0-9D48-A90C40523CD2}" srcId="{18498FBC-3414-4FD8-B17E-D03A77073707}" destId="{22A3F90F-50CA-4246-BF9E-F6A76A38E90F}" srcOrd="3" destOrd="0" parTransId="{51CF0368-5797-40E5-90B8-7912C3CB5C24}" sibTransId="{B86AE344-3663-42C9-BF75-ACAA93B8E3D2}"/>
    <dgm:cxn modelId="{F746799E-C517-4F9F-A81C-EAE7B37473ED}" srcId="{18498FBC-3414-4FD8-B17E-D03A77073707}" destId="{9C5C815B-5574-4BE9-89C4-E8DCA1BBB3D7}" srcOrd="6" destOrd="0" parTransId="{13BAF4C2-803C-4CF5-8F2E-A956A5A85337}" sibTransId="{DE2A032A-3F0A-4702-AFBA-BC56BE7445CF}"/>
    <dgm:cxn modelId="{48EEEEBE-FAF2-4E54-B56D-17C222C9A7CA}" srcId="{18498FBC-3414-4FD8-B17E-D03A77073707}" destId="{697B0C24-EA4D-4876-A65F-9E21A9F64487}" srcOrd="4" destOrd="0" parTransId="{7CD89FD6-1618-48AD-A2DC-49EB9D08010B}" sibTransId="{501AD1D4-FC26-4365-A5EA-8E5CFE899EE7}"/>
    <dgm:cxn modelId="{ED2704CC-248A-4A40-9F4E-BD9C28FBCC95}" type="presOf" srcId="{DE2A032A-3F0A-4702-AFBA-BC56BE7445CF}" destId="{B0B448E9-4C76-4851-B644-F257D47FE94A}" srcOrd="0" destOrd="0" presId="urn:microsoft.com/office/officeart/2005/8/layout/bProcess2"/>
    <dgm:cxn modelId="{1652DFD2-668E-4252-B1E4-DD4AD33FCBA3}" type="presOf" srcId="{B86AE344-3663-42C9-BF75-ACAA93B8E3D2}" destId="{A4CC71A5-B9D8-4ED8-8425-ED67395A1A39}" srcOrd="0" destOrd="0" presId="urn:microsoft.com/office/officeart/2005/8/layout/bProcess2"/>
    <dgm:cxn modelId="{BB84D3E2-5625-448A-82E6-EE5EC2103639}" srcId="{18498FBC-3414-4FD8-B17E-D03A77073707}" destId="{D1FED45D-D27D-4A7C-B268-742BBEBEA4DB}" srcOrd="7" destOrd="0" parTransId="{BD94B13C-A66C-452E-B04F-CD156B0F376D}" sibTransId="{17F600DB-0D1D-4D25-B069-81346BB72170}"/>
    <dgm:cxn modelId="{CEA08CEF-FD26-4EEA-AFF7-991D9E1A6774}" type="presOf" srcId="{501AD1D4-FC26-4365-A5EA-8E5CFE899EE7}" destId="{5F8470E6-1B5E-413C-B137-3E4CA51A0788}" srcOrd="0" destOrd="0" presId="urn:microsoft.com/office/officeart/2005/8/layout/bProcess2"/>
    <dgm:cxn modelId="{A183C5F5-8F46-4933-ACBE-0F348EB381BB}" type="presOf" srcId="{697B0C24-EA4D-4876-A65F-9E21A9F64487}" destId="{1CB98D16-2A78-4EED-8ED8-FF76487A24A5}" srcOrd="0" destOrd="0" presId="urn:microsoft.com/office/officeart/2005/8/layout/bProcess2"/>
    <dgm:cxn modelId="{F48B9F9F-E45A-4825-9C37-5971D024F3A2}" type="presParOf" srcId="{7A518010-65AE-4671-9B02-6C892244F373}" destId="{E8988B13-953F-489F-AFB1-0331DFDF536C}" srcOrd="0" destOrd="0" presId="urn:microsoft.com/office/officeart/2005/8/layout/bProcess2"/>
    <dgm:cxn modelId="{70AD6050-7B96-4767-B865-305BC5113BE0}" type="presParOf" srcId="{7A518010-65AE-4671-9B02-6C892244F373}" destId="{092E922C-F941-4957-8354-706B8C63DAA5}" srcOrd="1" destOrd="0" presId="urn:microsoft.com/office/officeart/2005/8/layout/bProcess2"/>
    <dgm:cxn modelId="{FE42757C-A102-4F41-A768-9ED72341C1DD}" type="presParOf" srcId="{7A518010-65AE-4671-9B02-6C892244F373}" destId="{8514F8C5-DAA4-4A57-9467-76456122684A}" srcOrd="2" destOrd="0" presId="urn:microsoft.com/office/officeart/2005/8/layout/bProcess2"/>
    <dgm:cxn modelId="{F002F157-2E0D-4843-8E21-09C5698C0A22}" type="presParOf" srcId="{8514F8C5-DAA4-4A57-9467-76456122684A}" destId="{88B44F5E-4DDC-4B5B-AE3F-5C66E82EC8AC}" srcOrd="0" destOrd="0" presId="urn:microsoft.com/office/officeart/2005/8/layout/bProcess2"/>
    <dgm:cxn modelId="{F3A3EB03-E1FE-40E9-A14A-3AA01F372B26}" type="presParOf" srcId="{8514F8C5-DAA4-4A57-9467-76456122684A}" destId="{8538985B-3ADF-46A6-A9AF-4CF266628935}" srcOrd="1" destOrd="0" presId="urn:microsoft.com/office/officeart/2005/8/layout/bProcess2"/>
    <dgm:cxn modelId="{1A16FE6D-13B1-4FD7-BE46-79F633F0DFB8}" type="presParOf" srcId="{7A518010-65AE-4671-9B02-6C892244F373}" destId="{995A04B7-0D77-4A84-B2F3-2B6FAB25F88F}" srcOrd="3" destOrd="0" presId="urn:microsoft.com/office/officeart/2005/8/layout/bProcess2"/>
    <dgm:cxn modelId="{7DCD71EC-5D17-417C-B259-F76E77505201}" type="presParOf" srcId="{7A518010-65AE-4671-9B02-6C892244F373}" destId="{A8F27AD7-BFA0-4142-97E8-164B409AC3E6}" srcOrd="4" destOrd="0" presId="urn:microsoft.com/office/officeart/2005/8/layout/bProcess2"/>
    <dgm:cxn modelId="{6B7B67B0-59E1-4A9A-94EB-894479FDFA91}" type="presParOf" srcId="{A8F27AD7-BFA0-4142-97E8-164B409AC3E6}" destId="{18569D32-2F04-442C-A0AE-4449C897F7F2}" srcOrd="0" destOrd="0" presId="urn:microsoft.com/office/officeart/2005/8/layout/bProcess2"/>
    <dgm:cxn modelId="{9474D24F-A9CE-449E-9998-24BA38C8CD6E}" type="presParOf" srcId="{A8F27AD7-BFA0-4142-97E8-164B409AC3E6}" destId="{0A3C8868-A9F5-4E78-8C35-1A0DC961B3BA}" srcOrd="1" destOrd="0" presId="urn:microsoft.com/office/officeart/2005/8/layout/bProcess2"/>
    <dgm:cxn modelId="{CF58C696-E84D-4FE6-AE57-F2C8B9E1AF9A}" type="presParOf" srcId="{7A518010-65AE-4671-9B02-6C892244F373}" destId="{35FDE4EF-022E-40F2-8D35-A9573480ADF7}" srcOrd="5" destOrd="0" presId="urn:microsoft.com/office/officeart/2005/8/layout/bProcess2"/>
    <dgm:cxn modelId="{3AEEFE17-EFFD-45B4-BD85-E69614A9A01B}" type="presParOf" srcId="{7A518010-65AE-4671-9B02-6C892244F373}" destId="{682CF766-AF34-4160-8377-25ABC081F871}" srcOrd="6" destOrd="0" presId="urn:microsoft.com/office/officeart/2005/8/layout/bProcess2"/>
    <dgm:cxn modelId="{9D190830-FE86-4F50-A37D-9DFDB5315F11}" type="presParOf" srcId="{682CF766-AF34-4160-8377-25ABC081F871}" destId="{0EAD8B35-1BCA-4495-886F-8EFB553E61B0}" srcOrd="0" destOrd="0" presId="urn:microsoft.com/office/officeart/2005/8/layout/bProcess2"/>
    <dgm:cxn modelId="{0A0A00A8-F671-4C05-AC88-59664C40BDF4}" type="presParOf" srcId="{682CF766-AF34-4160-8377-25ABC081F871}" destId="{B21BDF2F-1DC7-487A-920D-B2C5E23E61A4}" srcOrd="1" destOrd="0" presId="urn:microsoft.com/office/officeart/2005/8/layout/bProcess2"/>
    <dgm:cxn modelId="{D062FA4A-8884-40AB-9C74-A48F498E3413}" type="presParOf" srcId="{7A518010-65AE-4671-9B02-6C892244F373}" destId="{A4CC71A5-B9D8-4ED8-8425-ED67395A1A39}" srcOrd="7" destOrd="0" presId="urn:microsoft.com/office/officeart/2005/8/layout/bProcess2"/>
    <dgm:cxn modelId="{DEDEFA30-DA0A-4EB2-A53C-A3B0F3F41EDE}" type="presParOf" srcId="{7A518010-65AE-4671-9B02-6C892244F373}" destId="{8236AE0A-2DFC-4B9A-BE92-9BECFBA0532E}" srcOrd="8" destOrd="0" presId="urn:microsoft.com/office/officeart/2005/8/layout/bProcess2"/>
    <dgm:cxn modelId="{9D904D41-9D9B-4BEC-BB10-B5DFC3A84479}" type="presParOf" srcId="{8236AE0A-2DFC-4B9A-BE92-9BECFBA0532E}" destId="{3450FD69-8675-4728-BAA0-C7F1FA4D221F}" srcOrd="0" destOrd="0" presId="urn:microsoft.com/office/officeart/2005/8/layout/bProcess2"/>
    <dgm:cxn modelId="{9F431C7A-1F77-4148-8C05-203F5A743E27}" type="presParOf" srcId="{8236AE0A-2DFC-4B9A-BE92-9BECFBA0532E}" destId="{1CB98D16-2A78-4EED-8ED8-FF76487A24A5}" srcOrd="1" destOrd="0" presId="urn:microsoft.com/office/officeart/2005/8/layout/bProcess2"/>
    <dgm:cxn modelId="{A47EB75C-A92F-4690-B26C-C99897BF7667}" type="presParOf" srcId="{7A518010-65AE-4671-9B02-6C892244F373}" destId="{5F8470E6-1B5E-413C-B137-3E4CA51A0788}" srcOrd="9" destOrd="0" presId="urn:microsoft.com/office/officeart/2005/8/layout/bProcess2"/>
    <dgm:cxn modelId="{DEAF3426-0BC2-4627-BDE0-62C9FC340EF3}" type="presParOf" srcId="{7A518010-65AE-4671-9B02-6C892244F373}" destId="{CF304435-B7C7-4336-A486-753435504D1E}" srcOrd="10" destOrd="0" presId="urn:microsoft.com/office/officeart/2005/8/layout/bProcess2"/>
    <dgm:cxn modelId="{D9E11B4B-A684-4523-B4A7-49CB1DAFD447}" type="presParOf" srcId="{CF304435-B7C7-4336-A486-753435504D1E}" destId="{5F1F51A8-4236-4D5D-A3D5-2E635125C482}" srcOrd="0" destOrd="0" presId="urn:microsoft.com/office/officeart/2005/8/layout/bProcess2"/>
    <dgm:cxn modelId="{C095B07F-B2EB-41BA-9834-CAC5A681FB1B}" type="presParOf" srcId="{CF304435-B7C7-4336-A486-753435504D1E}" destId="{DE1333F4-1022-465E-880D-2F891EF2CCD7}" srcOrd="1" destOrd="0" presId="urn:microsoft.com/office/officeart/2005/8/layout/bProcess2"/>
    <dgm:cxn modelId="{7B5B25C1-DB5A-43B4-B460-1E469F5D0635}" type="presParOf" srcId="{7A518010-65AE-4671-9B02-6C892244F373}" destId="{F89C3374-D262-4CEC-B327-FEACA986CBD1}" srcOrd="11" destOrd="0" presId="urn:microsoft.com/office/officeart/2005/8/layout/bProcess2"/>
    <dgm:cxn modelId="{6C0D9F5B-55A6-448B-9492-0FC3F3C8541D}" type="presParOf" srcId="{7A518010-65AE-4671-9B02-6C892244F373}" destId="{696E4650-594F-4928-BFAD-60C61D443A42}" srcOrd="12" destOrd="0" presId="urn:microsoft.com/office/officeart/2005/8/layout/bProcess2"/>
    <dgm:cxn modelId="{C9591DBC-8CE7-4C92-9E54-00DF46419D7B}" type="presParOf" srcId="{696E4650-594F-4928-BFAD-60C61D443A42}" destId="{5870A3B7-9BC0-4D77-8EFC-5F05D4B5C18E}" srcOrd="0" destOrd="0" presId="urn:microsoft.com/office/officeart/2005/8/layout/bProcess2"/>
    <dgm:cxn modelId="{418E50C8-4A96-4CC0-AE99-B91C07FD43B8}" type="presParOf" srcId="{696E4650-594F-4928-BFAD-60C61D443A42}" destId="{DE7B0F9F-324C-4EF7-9C52-492AAC9A0DBC}" srcOrd="1" destOrd="0" presId="urn:microsoft.com/office/officeart/2005/8/layout/bProcess2"/>
    <dgm:cxn modelId="{EC368F77-FF3E-4ED4-A960-BDE8B97FD53D}" type="presParOf" srcId="{7A518010-65AE-4671-9B02-6C892244F373}" destId="{B0B448E9-4C76-4851-B644-F257D47FE94A}" srcOrd="13" destOrd="0" presId="urn:microsoft.com/office/officeart/2005/8/layout/bProcess2"/>
    <dgm:cxn modelId="{76DE718F-D398-4D20-A58D-988677548E35}" type="presParOf" srcId="{7A518010-65AE-4671-9B02-6C892244F373}" destId="{5A4075CC-B0F2-4FD9-956F-6A96BFF9DB9B}"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5A4D7E-9035-404D-9365-A88832FF22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63DC0C1E-8A4C-4831-A6DA-C3B21EDB6E5C}">
      <dgm:prSet phldrT="[Texto]"/>
      <dgm:spPr/>
      <dgm:t>
        <a:bodyPr/>
        <a:lstStyle/>
        <a:p>
          <a:r>
            <a:rPr lang="es-CL" dirty="0"/>
            <a:t>¿POR QUÉ CREES TU QUE CAMBIARÁN LA LEY DE PROTECCIÓN DE NIÑOS ?</a:t>
          </a:r>
        </a:p>
      </dgm:t>
    </dgm:pt>
    <dgm:pt modelId="{A54811FD-7898-478F-BDA1-62D70C2D81AD}" type="parTrans" cxnId="{419E4EF5-9297-4B45-81F2-EACF63863BC8}">
      <dgm:prSet/>
      <dgm:spPr/>
      <dgm:t>
        <a:bodyPr/>
        <a:lstStyle/>
        <a:p>
          <a:endParaRPr lang="es-CL"/>
        </a:p>
      </dgm:t>
    </dgm:pt>
    <dgm:pt modelId="{5A04076A-292E-441A-979B-4E41A652078C}" type="sibTrans" cxnId="{419E4EF5-9297-4B45-81F2-EACF63863BC8}">
      <dgm:prSet/>
      <dgm:spPr/>
      <dgm:t>
        <a:bodyPr/>
        <a:lstStyle/>
        <a:p>
          <a:endParaRPr lang="es-CL"/>
        </a:p>
      </dgm:t>
    </dgm:pt>
    <dgm:pt modelId="{DF7E09B6-B694-44B4-B120-068487288C10}">
      <dgm:prSet phldrT="[Texto]"/>
      <dgm:spPr/>
      <dgm:t>
        <a:bodyPr/>
        <a:lstStyle/>
        <a:p>
          <a:r>
            <a:rPr lang="es-CL" dirty="0"/>
            <a:t>¿CONOCES ALGUN DERECHO DEL NIÑ@?</a:t>
          </a:r>
        </a:p>
      </dgm:t>
    </dgm:pt>
    <dgm:pt modelId="{824E8A88-0B57-4970-BC94-1887436B8EFB}" type="parTrans" cxnId="{BB473C66-5521-40B2-9832-429ED29F03D4}">
      <dgm:prSet/>
      <dgm:spPr/>
      <dgm:t>
        <a:bodyPr/>
        <a:lstStyle/>
        <a:p>
          <a:endParaRPr lang="es-CL"/>
        </a:p>
      </dgm:t>
    </dgm:pt>
    <dgm:pt modelId="{FD202BAA-E4A0-4421-B7BA-A15AE1DD943E}" type="sibTrans" cxnId="{BB473C66-5521-40B2-9832-429ED29F03D4}">
      <dgm:prSet/>
      <dgm:spPr/>
      <dgm:t>
        <a:bodyPr/>
        <a:lstStyle/>
        <a:p>
          <a:endParaRPr lang="es-CL"/>
        </a:p>
      </dgm:t>
    </dgm:pt>
    <dgm:pt modelId="{A05A4391-C299-4A9F-AAE3-869E922F7C6D}">
      <dgm:prSet phldrT="[Texto]"/>
      <dgm:spPr/>
      <dgm:t>
        <a:bodyPr/>
        <a:lstStyle/>
        <a:p>
          <a:r>
            <a:rPr lang="es-CL" dirty="0"/>
            <a:t>¿Qué pasaría  en esta nueva ley, con los niños?</a:t>
          </a:r>
        </a:p>
      </dgm:t>
    </dgm:pt>
    <dgm:pt modelId="{6D411900-7A0A-4351-BAC0-50C4CBC598E9}" type="parTrans" cxnId="{941FE8B9-2730-4373-9F33-BE16C436077B}">
      <dgm:prSet/>
      <dgm:spPr/>
      <dgm:t>
        <a:bodyPr/>
        <a:lstStyle/>
        <a:p>
          <a:endParaRPr lang="es-CL"/>
        </a:p>
      </dgm:t>
    </dgm:pt>
    <dgm:pt modelId="{64FEC2C1-3C95-40E7-879E-4084AE8E863A}" type="sibTrans" cxnId="{941FE8B9-2730-4373-9F33-BE16C436077B}">
      <dgm:prSet/>
      <dgm:spPr/>
      <dgm:t>
        <a:bodyPr/>
        <a:lstStyle/>
        <a:p>
          <a:endParaRPr lang="es-CL"/>
        </a:p>
      </dgm:t>
    </dgm:pt>
    <dgm:pt modelId="{B6E578DD-EB9C-455D-9C40-D4C05200C718}">
      <dgm:prSet phldrT="[Texto]"/>
      <dgm:spPr/>
      <dgm:t>
        <a:bodyPr/>
        <a:lstStyle/>
        <a:p>
          <a:r>
            <a:rPr lang="es-CL" dirty="0"/>
            <a:t>¿Qué ORGANISMOS ESTAN INVOLUCRADOS?</a:t>
          </a:r>
        </a:p>
      </dgm:t>
    </dgm:pt>
    <dgm:pt modelId="{3733667A-FB96-4A31-894F-3BA736D590F4}" type="parTrans" cxnId="{2C69666E-4E11-4BDC-96D5-4CDAE294D9B3}">
      <dgm:prSet/>
      <dgm:spPr/>
      <dgm:t>
        <a:bodyPr/>
        <a:lstStyle/>
        <a:p>
          <a:endParaRPr lang="es-CL"/>
        </a:p>
      </dgm:t>
    </dgm:pt>
    <dgm:pt modelId="{790BD41D-90DB-4E20-A3E7-81DC37E17030}" type="sibTrans" cxnId="{2C69666E-4E11-4BDC-96D5-4CDAE294D9B3}">
      <dgm:prSet/>
      <dgm:spPr/>
      <dgm:t>
        <a:bodyPr/>
        <a:lstStyle/>
        <a:p>
          <a:endParaRPr lang="es-CL"/>
        </a:p>
      </dgm:t>
    </dgm:pt>
    <dgm:pt modelId="{64F45011-D67F-40E4-866D-9CC3B0ED0E6E}">
      <dgm:prSet phldrT="[Texto]"/>
      <dgm:spPr/>
      <dgm:t>
        <a:bodyPr/>
        <a:lstStyle/>
        <a:p>
          <a:r>
            <a:rPr lang="es-CL" dirty="0"/>
            <a:t>¿A QUIEN O QUIENES VA A BENEFICIAR ESTO?</a:t>
          </a:r>
        </a:p>
      </dgm:t>
    </dgm:pt>
    <dgm:pt modelId="{0E6490E8-1A68-457C-9186-474302AE1A0B}" type="parTrans" cxnId="{58E6F764-0656-4B02-8111-3BAD4E8B4D20}">
      <dgm:prSet/>
      <dgm:spPr/>
      <dgm:t>
        <a:bodyPr/>
        <a:lstStyle/>
        <a:p>
          <a:endParaRPr lang="es-CL"/>
        </a:p>
      </dgm:t>
    </dgm:pt>
    <dgm:pt modelId="{94264913-E387-478C-943B-8D800E587B45}" type="sibTrans" cxnId="{58E6F764-0656-4B02-8111-3BAD4E8B4D20}">
      <dgm:prSet/>
      <dgm:spPr/>
      <dgm:t>
        <a:bodyPr/>
        <a:lstStyle/>
        <a:p>
          <a:endParaRPr lang="es-CL"/>
        </a:p>
      </dgm:t>
    </dgm:pt>
    <dgm:pt modelId="{CE6275DA-B409-4E48-BB49-A0CA21FA05DF}" type="pres">
      <dgm:prSet presAssocID="{B85A4D7E-9035-404D-9365-A88832FF2262}" presName="diagram" presStyleCnt="0">
        <dgm:presLayoutVars>
          <dgm:dir/>
          <dgm:resizeHandles val="exact"/>
        </dgm:presLayoutVars>
      </dgm:prSet>
      <dgm:spPr/>
    </dgm:pt>
    <dgm:pt modelId="{EC825341-3BC3-436B-A0B0-2A5E4CE1B28E}" type="pres">
      <dgm:prSet presAssocID="{63DC0C1E-8A4C-4831-A6DA-C3B21EDB6E5C}" presName="node" presStyleLbl="node1" presStyleIdx="0" presStyleCnt="5">
        <dgm:presLayoutVars>
          <dgm:bulletEnabled val="1"/>
        </dgm:presLayoutVars>
      </dgm:prSet>
      <dgm:spPr/>
    </dgm:pt>
    <dgm:pt modelId="{307F8775-3966-4C33-957E-C700AE206E25}" type="pres">
      <dgm:prSet presAssocID="{5A04076A-292E-441A-979B-4E41A652078C}" presName="sibTrans" presStyleCnt="0"/>
      <dgm:spPr/>
    </dgm:pt>
    <dgm:pt modelId="{E82CB3C7-1B8F-4E75-AE58-4E67E39518E5}" type="pres">
      <dgm:prSet presAssocID="{DF7E09B6-B694-44B4-B120-068487288C10}" presName="node" presStyleLbl="node1" presStyleIdx="1" presStyleCnt="5">
        <dgm:presLayoutVars>
          <dgm:bulletEnabled val="1"/>
        </dgm:presLayoutVars>
      </dgm:prSet>
      <dgm:spPr/>
    </dgm:pt>
    <dgm:pt modelId="{A8DCBC13-CA91-47F5-9D36-D958CFD78195}" type="pres">
      <dgm:prSet presAssocID="{FD202BAA-E4A0-4421-B7BA-A15AE1DD943E}" presName="sibTrans" presStyleCnt="0"/>
      <dgm:spPr/>
    </dgm:pt>
    <dgm:pt modelId="{EA70D573-084C-4A32-8A50-B53DD72740C3}" type="pres">
      <dgm:prSet presAssocID="{A05A4391-C299-4A9F-AAE3-869E922F7C6D}" presName="node" presStyleLbl="node1" presStyleIdx="2" presStyleCnt="5">
        <dgm:presLayoutVars>
          <dgm:bulletEnabled val="1"/>
        </dgm:presLayoutVars>
      </dgm:prSet>
      <dgm:spPr/>
    </dgm:pt>
    <dgm:pt modelId="{0AC0A68C-3FB5-41A7-9F27-E3B74B0CDEDF}" type="pres">
      <dgm:prSet presAssocID="{64FEC2C1-3C95-40E7-879E-4084AE8E863A}" presName="sibTrans" presStyleCnt="0"/>
      <dgm:spPr/>
    </dgm:pt>
    <dgm:pt modelId="{8EFDB670-8E49-49CA-9B1F-9BEF338CEAEB}" type="pres">
      <dgm:prSet presAssocID="{B6E578DD-EB9C-455D-9C40-D4C05200C718}" presName="node" presStyleLbl="node1" presStyleIdx="3" presStyleCnt="5">
        <dgm:presLayoutVars>
          <dgm:bulletEnabled val="1"/>
        </dgm:presLayoutVars>
      </dgm:prSet>
      <dgm:spPr/>
    </dgm:pt>
    <dgm:pt modelId="{413015E8-0204-4623-94F2-BBF068157E5A}" type="pres">
      <dgm:prSet presAssocID="{790BD41D-90DB-4E20-A3E7-81DC37E17030}" presName="sibTrans" presStyleCnt="0"/>
      <dgm:spPr/>
    </dgm:pt>
    <dgm:pt modelId="{A6796927-1A13-4112-B515-145A665B2DF8}" type="pres">
      <dgm:prSet presAssocID="{64F45011-D67F-40E4-866D-9CC3B0ED0E6E}" presName="node" presStyleLbl="node1" presStyleIdx="4" presStyleCnt="5">
        <dgm:presLayoutVars>
          <dgm:bulletEnabled val="1"/>
        </dgm:presLayoutVars>
      </dgm:prSet>
      <dgm:spPr/>
    </dgm:pt>
  </dgm:ptLst>
  <dgm:cxnLst>
    <dgm:cxn modelId="{D89DA30D-DDE7-4AA4-B74B-5946E85A40DC}" type="presOf" srcId="{63DC0C1E-8A4C-4831-A6DA-C3B21EDB6E5C}" destId="{EC825341-3BC3-436B-A0B0-2A5E4CE1B28E}" srcOrd="0" destOrd="0" presId="urn:microsoft.com/office/officeart/2005/8/layout/default"/>
    <dgm:cxn modelId="{58E6F764-0656-4B02-8111-3BAD4E8B4D20}" srcId="{B85A4D7E-9035-404D-9365-A88832FF2262}" destId="{64F45011-D67F-40E4-866D-9CC3B0ED0E6E}" srcOrd="4" destOrd="0" parTransId="{0E6490E8-1A68-457C-9186-474302AE1A0B}" sibTransId="{94264913-E387-478C-943B-8D800E587B45}"/>
    <dgm:cxn modelId="{BB473C66-5521-40B2-9832-429ED29F03D4}" srcId="{B85A4D7E-9035-404D-9365-A88832FF2262}" destId="{DF7E09B6-B694-44B4-B120-068487288C10}" srcOrd="1" destOrd="0" parTransId="{824E8A88-0B57-4970-BC94-1887436B8EFB}" sibTransId="{FD202BAA-E4A0-4421-B7BA-A15AE1DD943E}"/>
    <dgm:cxn modelId="{CC0C8E66-9B5A-4FA2-BD25-45B1D9B07B86}" type="presOf" srcId="{B85A4D7E-9035-404D-9365-A88832FF2262}" destId="{CE6275DA-B409-4E48-BB49-A0CA21FA05DF}" srcOrd="0" destOrd="0" presId="urn:microsoft.com/office/officeart/2005/8/layout/default"/>
    <dgm:cxn modelId="{2C69666E-4E11-4BDC-96D5-4CDAE294D9B3}" srcId="{B85A4D7E-9035-404D-9365-A88832FF2262}" destId="{B6E578DD-EB9C-455D-9C40-D4C05200C718}" srcOrd="3" destOrd="0" parTransId="{3733667A-FB96-4A31-894F-3BA736D590F4}" sibTransId="{790BD41D-90DB-4E20-A3E7-81DC37E17030}"/>
    <dgm:cxn modelId="{FD1AA977-C18C-4754-B734-01354AF38DE3}" type="presOf" srcId="{B6E578DD-EB9C-455D-9C40-D4C05200C718}" destId="{8EFDB670-8E49-49CA-9B1F-9BEF338CEAEB}" srcOrd="0" destOrd="0" presId="urn:microsoft.com/office/officeart/2005/8/layout/default"/>
    <dgm:cxn modelId="{58AC2194-C33D-4099-AFF7-190B5633A6DE}" type="presOf" srcId="{DF7E09B6-B694-44B4-B120-068487288C10}" destId="{E82CB3C7-1B8F-4E75-AE58-4E67E39518E5}" srcOrd="0" destOrd="0" presId="urn:microsoft.com/office/officeart/2005/8/layout/default"/>
    <dgm:cxn modelId="{941FE8B9-2730-4373-9F33-BE16C436077B}" srcId="{B85A4D7E-9035-404D-9365-A88832FF2262}" destId="{A05A4391-C299-4A9F-AAE3-869E922F7C6D}" srcOrd="2" destOrd="0" parTransId="{6D411900-7A0A-4351-BAC0-50C4CBC598E9}" sibTransId="{64FEC2C1-3C95-40E7-879E-4084AE8E863A}"/>
    <dgm:cxn modelId="{518300DD-D13F-457A-8340-15C6C27D5298}" type="presOf" srcId="{A05A4391-C299-4A9F-AAE3-869E922F7C6D}" destId="{EA70D573-084C-4A32-8A50-B53DD72740C3}" srcOrd="0" destOrd="0" presId="urn:microsoft.com/office/officeart/2005/8/layout/default"/>
    <dgm:cxn modelId="{C60D19E9-BF16-42A3-83DA-CC897B70D8E7}" type="presOf" srcId="{64F45011-D67F-40E4-866D-9CC3B0ED0E6E}" destId="{A6796927-1A13-4112-B515-145A665B2DF8}" srcOrd="0" destOrd="0" presId="urn:microsoft.com/office/officeart/2005/8/layout/default"/>
    <dgm:cxn modelId="{419E4EF5-9297-4B45-81F2-EACF63863BC8}" srcId="{B85A4D7E-9035-404D-9365-A88832FF2262}" destId="{63DC0C1E-8A4C-4831-A6DA-C3B21EDB6E5C}" srcOrd="0" destOrd="0" parTransId="{A54811FD-7898-478F-BDA1-62D70C2D81AD}" sibTransId="{5A04076A-292E-441A-979B-4E41A652078C}"/>
    <dgm:cxn modelId="{20E7E1CB-3411-4022-BAA4-8577A23B6073}" type="presParOf" srcId="{CE6275DA-B409-4E48-BB49-A0CA21FA05DF}" destId="{EC825341-3BC3-436B-A0B0-2A5E4CE1B28E}" srcOrd="0" destOrd="0" presId="urn:microsoft.com/office/officeart/2005/8/layout/default"/>
    <dgm:cxn modelId="{D722F29F-EEA6-4D35-BA5E-76AC06506AE0}" type="presParOf" srcId="{CE6275DA-B409-4E48-BB49-A0CA21FA05DF}" destId="{307F8775-3966-4C33-957E-C700AE206E25}" srcOrd="1" destOrd="0" presId="urn:microsoft.com/office/officeart/2005/8/layout/default"/>
    <dgm:cxn modelId="{CE11C246-F5B2-4CD4-B3E3-B478583D3177}" type="presParOf" srcId="{CE6275DA-B409-4E48-BB49-A0CA21FA05DF}" destId="{E82CB3C7-1B8F-4E75-AE58-4E67E39518E5}" srcOrd="2" destOrd="0" presId="urn:microsoft.com/office/officeart/2005/8/layout/default"/>
    <dgm:cxn modelId="{3153A871-0DFA-4FC2-9370-92D447FA7676}" type="presParOf" srcId="{CE6275DA-B409-4E48-BB49-A0CA21FA05DF}" destId="{A8DCBC13-CA91-47F5-9D36-D958CFD78195}" srcOrd="3" destOrd="0" presId="urn:microsoft.com/office/officeart/2005/8/layout/default"/>
    <dgm:cxn modelId="{4C71A195-B5D1-4C43-B76F-F3ECEAE25F03}" type="presParOf" srcId="{CE6275DA-B409-4E48-BB49-A0CA21FA05DF}" destId="{EA70D573-084C-4A32-8A50-B53DD72740C3}" srcOrd="4" destOrd="0" presId="urn:microsoft.com/office/officeart/2005/8/layout/default"/>
    <dgm:cxn modelId="{07B7D94D-BDE2-445A-94D4-C2E32F255E4A}" type="presParOf" srcId="{CE6275DA-B409-4E48-BB49-A0CA21FA05DF}" destId="{0AC0A68C-3FB5-41A7-9F27-E3B74B0CDEDF}" srcOrd="5" destOrd="0" presId="urn:microsoft.com/office/officeart/2005/8/layout/default"/>
    <dgm:cxn modelId="{D83C06D4-E5F4-4D59-9EC9-EDC7562DDC5E}" type="presParOf" srcId="{CE6275DA-B409-4E48-BB49-A0CA21FA05DF}" destId="{8EFDB670-8E49-49CA-9B1F-9BEF338CEAEB}" srcOrd="6" destOrd="0" presId="urn:microsoft.com/office/officeart/2005/8/layout/default"/>
    <dgm:cxn modelId="{1D87356C-2489-4C6F-B9BB-ED51EC12FCCD}" type="presParOf" srcId="{CE6275DA-B409-4E48-BB49-A0CA21FA05DF}" destId="{413015E8-0204-4623-94F2-BBF068157E5A}" srcOrd="7" destOrd="0" presId="urn:microsoft.com/office/officeart/2005/8/layout/default"/>
    <dgm:cxn modelId="{43AAAA95-A522-4EB3-A2B9-0A0090618BE9}" type="presParOf" srcId="{CE6275DA-B409-4E48-BB49-A0CA21FA05DF}" destId="{A6796927-1A13-4112-B515-145A665B2DF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0FD12C-10A7-4612-9AC8-65509BFCA43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s-CL"/>
        </a:p>
      </dgm:t>
    </dgm:pt>
    <dgm:pt modelId="{4D579C7E-F72E-40C4-B551-EB73C7B4E205}">
      <dgm:prSet phldrT="[Texto]"/>
      <dgm:spPr/>
      <dgm:t>
        <a:bodyPr/>
        <a:lstStyle/>
        <a:p>
          <a:r>
            <a:rPr lang="es-CL" dirty="0"/>
            <a:t>1</a:t>
          </a:r>
        </a:p>
      </dgm:t>
    </dgm:pt>
    <dgm:pt modelId="{3EBEC1A2-41AB-42CA-BF27-006B4207590B}" type="parTrans" cxnId="{59D6DAF0-B16A-43C2-9F53-100A6AAA39E4}">
      <dgm:prSet/>
      <dgm:spPr/>
      <dgm:t>
        <a:bodyPr/>
        <a:lstStyle/>
        <a:p>
          <a:endParaRPr lang="es-CL"/>
        </a:p>
      </dgm:t>
    </dgm:pt>
    <dgm:pt modelId="{EDC8303C-E17A-4253-9AA1-E3DC0D874082}" type="sibTrans" cxnId="{59D6DAF0-B16A-43C2-9F53-100A6AAA39E4}">
      <dgm:prSet/>
      <dgm:spPr/>
      <dgm:t>
        <a:bodyPr/>
        <a:lstStyle/>
        <a:p>
          <a:endParaRPr lang="es-CL"/>
        </a:p>
      </dgm:t>
    </dgm:pt>
    <dgm:pt modelId="{8798432B-0C71-43CC-816E-580FB116F36A}">
      <dgm:prSet phldrT="[Texto]"/>
      <dgm:spPr/>
      <dgm:t>
        <a:bodyPr/>
        <a:lstStyle/>
        <a:p>
          <a:r>
            <a:rPr lang="es-CL" dirty="0"/>
            <a:t>Podremos utilizar este aprendizaje , en algún momento de nuestras vidas ¿cuándo?</a:t>
          </a:r>
        </a:p>
      </dgm:t>
    </dgm:pt>
    <dgm:pt modelId="{103CFAE9-0855-49DA-A049-6503BA4C66D9}" type="parTrans" cxnId="{FD7D9339-87B2-408E-BC2E-6E02B3E0F497}">
      <dgm:prSet/>
      <dgm:spPr/>
      <dgm:t>
        <a:bodyPr/>
        <a:lstStyle/>
        <a:p>
          <a:endParaRPr lang="es-CL"/>
        </a:p>
      </dgm:t>
    </dgm:pt>
    <dgm:pt modelId="{F415A733-B0FE-480E-AE93-B2DA47AE4F9A}" type="sibTrans" cxnId="{FD7D9339-87B2-408E-BC2E-6E02B3E0F497}">
      <dgm:prSet/>
      <dgm:spPr/>
      <dgm:t>
        <a:bodyPr/>
        <a:lstStyle/>
        <a:p>
          <a:endParaRPr lang="es-CL"/>
        </a:p>
      </dgm:t>
    </dgm:pt>
    <dgm:pt modelId="{EE9BD389-49EF-488D-9DE9-ECF479B3CEA2}">
      <dgm:prSet phldrT="[Texto]"/>
      <dgm:spPr/>
      <dgm:t>
        <a:bodyPr/>
        <a:lstStyle/>
        <a:p>
          <a:r>
            <a:rPr lang="es-CL" dirty="0"/>
            <a:t>2</a:t>
          </a:r>
        </a:p>
      </dgm:t>
    </dgm:pt>
    <dgm:pt modelId="{80777FEB-E832-47CA-9FC7-CCF55ADBBD7A}" type="parTrans" cxnId="{3A994ED7-4A31-4246-995D-B6DE1D65A8CD}">
      <dgm:prSet/>
      <dgm:spPr/>
      <dgm:t>
        <a:bodyPr/>
        <a:lstStyle/>
        <a:p>
          <a:endParaRPr lang="es-CL"/>
        </a:p>
      </dgm:t>
    </dgm:pt>
    <dgm:pt modelId="{0C1C72F9-0C98-4841-951A-AE0B6473686E}" type="sibTrans" cxnId="{3A994ED7-4A31-4246-995D-B6DE1D65A8CD}">
      <dgm:prSet/>
      <dgm:spPr/>
      <dgm:t>
        <a:bodyPr/>
        <a:lstStyle/>
        <a:p>
          <a:endParaRPr lang="es-CL"/>
        </a:p>
      </dgm:t>
    </dgm:pt>
    <dgm:pt modelId="{84EDCAE2-68D8-466F-BC3F-D45CFC915173}">
      <dgm:prSet phldrT="[Texto]"/>
      <dgm:spPr/>
      <dgm:t>
        <a:bodyPr/>
        <a:lstStyle/>
        <a:p>
          <a:r>
            <a:rPr lang="es-CL" dirty="0"/>
            <a:t>¿Qué opinas sobre la noticia trabajada en la clase hoy?</a:t>
          </a:r>
        </a:p>
      </dgm:t>
    </dgm:pt>
    <dgm:pt modelId="{B1113DE2-A6E0-4748-B714-666A568CA5E2}" type="parTrans" cxnId="{C1358775-B96C-4532-979D-B21C4E957A35}">
      <dgm:prSet/>
      <dgm:spPr/>
      <dgm:t>
        <a:bodyPr/>
        <a:lstStyle/>
        <a:p>
          <a:endParaRPr lang="es-CL"/>
        </a:p>
      </dgm:t>
    </dgm:pt>
    <dgm:pt modelId="{614C9CBA-3A13-4ADA-81C7-8528CCB8F1FF}" type="sibTrans" cxnId="{C1358775-B96C-4532-979D-B21C4E957A35}">
      <dgm:prSet/>
      <dgm:spPr/>
      <dgm:t>
        <a:bodyPr/>
        <a:lstStyle/>
        <a:p>
          <a:endParaRPr lang="es-CL"/>
        </a:p>
      </dgm:t>
    </dgm:pt>
    <dgm:pt modelId="{59DB61B7-7842-4C4D-AD86-B79D81E1B60D}">
      <dgm:prSet phldrT="[Texto]"/>
      <dgm:spPr/>
      <dgm:t>
        <a:bodyPr/>
        <a:lstStyle/>
        <a:p>
          <a:r>
            <a:rPr lang="es-CL" dirty="0"/>
            <a:t>3</a:t>
          </a:r>
        </a:p>
      </dgm:t>
    </dgm:pt>
    <dgm:pt modelId="{FE81349F-0F12-4691-B598-91048D814F67}" type="parTrans" cxnId="{0022E4BD-A3FE-4979-B566-662B16C00CED}">
      <dgm:prSet/>
      <dgm:spPr/>
      <dgm:t>
        <a:bodyPr/>
        <a:lstStyle/>
        <a:p>
          <a:endParaRPr lang="es-CL"/>
        </a:p>
      </dgm:t>
    </dgm:pt>
    <dgm:pt modelId="{A35552CD-5B16-4044-B873-E2376B0BD385}" type="sibTrans" cxnId="{0022E4BD-A3FE-4979-B566-662B16C00CED}">
      <dgm:prSet/>
      <dgm:spPr/>
      <dgm:t>
        <a:bodyPr/>
        <a:lstStyle/>
        <a:p>
          <a:endParaRPr lang="es-CL"/>
        </a:p>
      </dgm:t>
    </dgm:pt>
    <dgm:pt modelId="{C3F89F70-FB03-49AB-B9F0-1B938E523BAC}">
      <dgm:prSet phldrT="[Texto]"/>
      <dgm:spPr/>
      <dgm:t>
        <a:bodyPr/>
        <a:lstStyle/>
        <a:p>
          <a:r>
            <a:rPr lang="es-CL" dirty="0"/>
            <a:t>¿Logramos el objetivo de la clase de hoy? ¿por qué?</a:t>
          </a:r>
        </a:p>
      </dgm:t>
    </dgm:pt>
    <dgm:pt modelId="{30E4F61F-7C2C-4A1C-84C0-FCBDA9C40840}" type="parTrans" cxnId="{72BAE919-47B7-4B0D-80FA-B618C940CA6C}">
      <dgm:prSet/>
      <dgm:spPr/>
      <dgm:t>
        <a:bodyPr/>
        <a:lstStyle/>
        <a:p>
          <a:endParaRPr lang="es-CL"/>
        </a:p>
      </dgm:t>
    </dgm:pt>
    <dgm:pt modelId="{7287317B-AB72-4990-9EB6-675048BC4E69}" type="sibTrans" cxnId="{72BAE919-47B7-4B0D-80FA-B618C940CA6C}">
      <dgm:prSet/>
      <dgm:spPr/>
      <dgm:t>
        <a:bodyPr/>
        <a:lstStyle/>
        <a:p>
          <a:endParaRPr lang="es-CL"/>
        </a:p>
      </dgm:t>
    </dgm:pt>
    <dgm:pt modelId="{89A9FFC9-184E-4DB7-A707-4A6C47ACFEC4}" type="pres">
      <dgm:prSet presAssocID="{FB0FD12C-10A7-4612-9AC8-65509BFCA43E}" presName="linearFlow" presStyleCnt="0">
        <dgm:presLayoutVars>
          <dgm:dir/>
          <dgm:animLvl val="lvl"/>
          <dgm:resizeHandles val="exact"/>
        </dgm:presLayoutVars>
      </dgm:prSet>
      <dgm:spPr/>
    </dgm:pt>
    <dgm:pt modelId="{DF481090-3E39-4679-94E7-E33C5AC85F4E}" type="pres">
      <dgm:prSet presAssocID="{4D579C7E-F72E-40C4-B551-EB73C7B4E205}" presName="composite" presStyleCnt="0"/>
      <dgm:spPr/>
    </dgm:pt>
    <dgm:pt modelId="{8AD2BC03-7F71-4224-91C6-70BFEB9DE864}" type="pres">
      <dgm:prSet presAssocID="{4D579C7E-F72E-40C4-B551-EB73C7B4E205}" presName="parentText" presStyleLbl="alignNode1" presStyleIdx="0" presStyleCnt="3">
        <dgm:presLayoutVars>
          <dgm:chMax val="1"/>
          <dgm:bulletEnabled val="1"/>
        </dgm:presLayoutVars>
      </dgm:prSet>
      <dgm:spPr/>
    </dgm:pt>
    <dgm:pt modelId="{F65B965C-96AC-4D49-86C4-1B666E07E2AF}" type="pres">
      <dgm:prSet presAssocID="{4D579C7E-F72E-40C4-B551-EB73C7B4E205}" presName="descendantText" presStyleLbl="alignAcc1" presStyleIdx="0" presStyleCnt="3">
        <dgm:presLayoutVars>
          <dgm:bulletEnabled val="1"/>
        </dgm:presLayoutVars>
      </dgm:prSet>
      <dgm:spPr/>
    </dgm:pt>
    <dgm:pt modelId="{1117568B-5BE9-4237-A93A-7C8273E54B5A}" type="pres">
      <dgm:prSet presAssocID="{EDC8303C-E17A-4253-9AA1-E3DC0D874082}" presName="sp" presStyleCnt="0"/>
      <dgm:spPr/>
    </dgm:pt>
    <dgm:pt modelId="{C5B8D72F-AC68-47EB-8CFC-14A7219E7FE4}" type="pres">
      <dgm:prSet presAssocID="{EE9BD389-49EF-488D-9DE9-ECF479B3CEA2}" presName="composite" presStyleCnt="0"/>
      <dgm:spPr/>
    </dgm:pt>
    <dgm:pt modelId="{918F7045-2CE9-4593-8B30-066CAF734A87}" type="pres">
      <dgm:prSet presAssocID="{EE9BD389-49EF-488D-9DE9-ECF479B3CEA2}" presName="parentText" presStyleLbl="alignNode1" presStyleIdx="1" presStyleCnt="3">
        <dgm:presLayoutVars>
          <dgm:chMax val="1"/>
          <dgm:bulletEnabled val="1"/>
        </dgm:presLayoutVars>
      </dgm:prSet>
      <dgm:spPr/>
    </dgm:pt>
    <dgm:pt modelId="{D2725625-1AB8-40AD-A3DB-AD9D59234FE5}" type="pres">
      <dgm:prSet presAssocID="{EE9BD389-49EF-488D-9DE9-ECF479B3CEA2}" presName="descendantText" presStyleLbl="alignAcc1" presStyleIdx="1" presStyleCnt="3">
        <dgm:presLayoutVars>
          <dgm:bulletEnabled val="1"/>
        </dgm:presLayoutVars>
      </dgm:prSet>
      <dgm:spPr/>
    </dgm:pt>
    <dgm:pt modelId="{B1720889-D019-4DDF-B65E-16E8856BD04C}" type="pres">
      <dgm:prSet presAssocID="{0C1C72F9-0C98-4841-951A-AE0B6473686E}" presName="sp" presStyleCnt="0"/>
      <dgm:spPr/>
    </dgm:pt>
    <dgm:pt modelId="{B022CC0B-8402-4E75-BBDF-F6709A037D18}" type="pres">
      <dgm:prSet presAssocID="{59DB61B7-7842-4C4D-AD86-B79D81E1B60D}" presName="composite" presStyleCnt="0"/>
      <dgm:spPr/>
    </dgm:pt>
    <dgm:pt modelId="{028966DF-2D4A-4792-8718-F7B4D4CA19C1}" type="pres">
      <dgm:prSet presAssocID="{59DB61B7-7842-4C4D-AD86-B79D81E1B60D}" presName="parentText" presStyleLbl="alignNode1" presStyleIdx="2" presStyleCnt="3">
        <dgm:presLayoutVars>
          <dgm:chMax val="1"/>
          <dgm:bulletEnabled val="1"/>
        </dgm:presLayoutVars>
      </dgm:prSet>
      <dgm:spPr/>
    </dgm:pt>
    <dgm:pt modelId="{B18A3ADD-36A1-4A29-83E6-2CEDF312EA51}" type="pres">
      <dgm:prSet presAssocID="{59DB61B7-7842-4C4D-AD86-B79D81E1B60D}" presName="descendantText" presStyleLbl="alignAcc1" presStyleIdx="2" presStyleCnt="3">
        <dgm:presLayoutVars>
          <dgm:bulletEnabled val="1"/>
        </dgm:presLayoutVars>
      </dgm:prSet>
      <dgm:spPr/>
    </dgm:pt>
  </dgm:ptLst>
  <dgm:cxnLst>
    <dgm:cxn modelId="{72BAE919-47B7-4B0D-80FA-B618C940CA6C}" srcId="{59DB61B7-7842-4C4D-AD86-B79D81E1B60D}" destId="{C3F89F70-FB03-49AB-B9F0-1B938E523BAC}" srcOrd="0" destOrd="0" parTransId="{30E4F61F-7C2C-4A1C-84C0-FCBDA9C40840}" sibTransId="{7287317B-AB72-4990-9EB6-675048BC4E69}"/>
    <dgm:cxn modelId="{AAE9401B-F2B7-4650-96E8-118FA23D35E0}" type="presOf" srcId="{C3F89F70-FB03-49AB-B9F0-1B938E523BAC}" destId="{B18A3ADD-36A1-4A29-83E6-2CEDF312EA51}" srcOrd="0" destOrd="0" presId="urn:microsoft.com/office/officeart/2005/8/layout/chevron2"/>
    <dgm:cxn modelId="{FD7D9339-87B2-408E-BC2E-6E02B3E0F497}" srcId="{4D579C7E-F72E-40C4-B551-EB73C7B4E205}" destId="{8798432B-0C71-43CC-816E-580FB116F36A}" srcOrd="0" destOrd="0" parTransId="{103CFAE9-0855-49DA-A049-6503BA4C66D9}" sibTransId="{F415A733-B0FE-480E-AE93-B2DA47AE4F9A}"/>
    <dgm:cxn modelId="{C1358775-B96C-4532-979D-B21C4E957A35}" srcId="{EE9BD389-49EF-488D-9DE9-ECF479B3CEA2}" destId="{84EDCAE2-68D8-466F-BC3F-D45CFC915173}" srcOrd="0" destOrd="0" parTransId="{B1113DE2-A6E0-4748-B714-666A568CA5E2}" sibTransId="{614C9CBA-3A13-4ADA-81C7-8528CCB8F1FF}"/>
    <dgm:cxn modelId="{D9ACD778-E8A0-42E4-AA82-FF947D4E0CFC}" type="presOf" srcId="{8798432B-0C71-43CC-816E-580FB116F36A}" destId="{F65B965C-96AC-4D49-86C4-1B666E07E2AF}" srcOrd="0" destOrd="0" presId="urn:microsoft.com/office/officeart/2005/8/layout/chevron2"/>
    <dgm:cxn modelId="{B059508D-238B-461A-8D6E-80CDA9C83451}" type="presOf" srcId="{84EDCAE2-68D8-466F-BC3F-D45CFC915173}" destId="{D2725625-1AB8-40AD-A3DB-AD9D59234FE5}" srcOrd="0" destOrd="0" presId="urn:microsoft.com/office/officeart/2005/8/layout/chevron2"/>
    <dgm:cxn modelId="{0C179195-769E-42B4-957F-D5E7815FF340}" type="presOf" srcId="{59DB61B7-7842-4C4D-AD86-B79D81E1B60D}" destId="{028966DF-2D4A-4792-8718-F7B4D4CA19C1}" srcOrd="0" destOrd="0" presId="urn:microsoft.com/office/officeart/2005/8/layout/chevron2"/>
    <dgm:cxn modelId="{0022E4BD-A3FE-4979-B566-662B16C00CED}" srcId="{FB0FD12C-10A7-4612-9AC8-65509BFCA43E}" destId="{59DB61B7-7842-4C4D-AD86-B79D81E1B60D}" srcOrd="2" destOrd="0" parTransId="{FE81349F-0F12-4691-B598-91048D814F67}" sibTransId="{A35552CD-5B16-4044-B873-E2376B0BD385}"/>
    <dgm:cxn modelId="{3A994ED7-4A31-4246-995D-B6DE1D65A8CD}" srcId="{FB0FD12C-10A7-4612-9AC8-65509BFCA43E}" destId="{EE9BD389-49EF-488D-9DE9-ECF479B3CEA2}" srcOrd="1" destOrd="0" parTransId="{80777FEB-E832-47CA-9FC7-CCF55ADBBD7A}" sibTransId="{0C1C72F9-0C98-4841-951A-AE0B6473686E}"/>
    <dgm:cxn modelId="{E8A60DDC-9479-45C6-BABE-5540329FCE58}" type="presOf" srcId="{EE9BD389-49EF-488D-9DE9-ECF479B3CEA2}" destId="{918F7045-2CE9-4593-8B30-066CAF734A87}" srcOrd="0" destOrd="0" presId="urn:microsoft.com/office/officeart/2005/8/layout/chevron2"/>
    <dgm:cxn modelId="{78B643E8-4D25-4863-89CE-98B72CB8D7B8}" type="presOf" srcId="{4D579C7E-F72E-40C4-B551-EB73C7B4E205}" destId="{8AD2BC03-7F71-4224-91C6-70BFEB9DE864}" srcOrd="0" destOrd="0" presId="urn:microsoft.com/office/officeart/2005/8/layout/chevron2"/>
    <dgm:cxn modelId="{59D6DAF0-B16A-43C2-9F53-100A6AAA39E4}" srcId="{FB0FD12C-10A7-4612-9AC8-65509BFCA43E}" destId="{4D579C7E-F72E-40C4-B551-EB73C7B4E205}" srcOrd="0" destOrd="0" parTransId="{3EBEC1A2-41AB-42CA-BF27-006B4207590B}" sibTransId="{EDC8303C-E17A-4253-9AA1-E3DC0D874082}"/>
    <dgm:cxn modelId="{24F0A0F8-05AA-4AC1-813C-16A55DE00CA8}" type="presOf" srcId="{FB0FD12C-10A7-4612-9AC8-65509BFCA43E}" destId="{89A9FFC9-184E-4DB7-A707-4A6C47ACFEC4}" srcOrd="0" destOrd="0" presId="urn:microsoft.com/office/officeart/2005/8/layout/chevron2"/>
    <dgm:cxn modelId="{21847370-5F58-4B89-98AF-8841E21ABDA1}" type="presParOf" srcId="{89A9FFC9-184E-4DB7-A707-4A6C47ACFEC4}" destId="{DF481090-3E39-4679-94E7-E33C5AC85F4E}" srcOrd="0" destOrd="0" presId="urn:microsoft.com/office/officeart/2005/8/layout/chevron2"/>
    <dgm:cxn modelId="{0DB1471F-92F2-4756-B5D8-1ECC7BC41F6F}" type="presParOf" srcId="{DF481090-3E39-4679-94E7-E33C5AC85F4E}" destId="{8AD2BC03-7F71-4224-91C6-70BFEB9DE864}" srcOrd="0" destOrd="0" presId="urn:microsoft.com/office/officeart/2005/8/layout/chevron2"/>
    <dgm:cxn modelId="{683E45ED-0AEC-41A7-B504-FB6E48CB6551}" type="presParOf" srcId="{DF481090-3E39-4679-94E7-E33C5AC85F4E}" destId="{F65B965C-96AC-4D49-86C4-1B666E07E2AF}" srcOrd="1" destOrd="0" presId="urn:microsoft.com/office/officeart/2005/8/layout/chevron2"/>
    <dgm:cxn modelId="{404998A6-D2CE-4166-AF9B-5A0403789812}" type="presParOf" srcId="{89A9FFC9-184E-4DB7-A707-4A6C47ACFEC4}" destId="{1117568B-5BE9-4237-A93A-7C8273E54B5A}" srcOrd="1" destOrd="0" presId="urn:microsoft.com/office/officeart/2005/8/layout/chevron2"/>
    <dgm:cxn modelId="{4C31CFB7-4FEC-4EBB-96B6-CAB80F79444B}" type="presParOf" srcId="{89A9FFC9-184E-4DB7-A707-4A6C47ACFEC4}" destId="{C5B8D72F-AC68-47EB-8CFC-14A7219E7FE4}" srcOrd="2" destOrd="0" presId="urn:microsoft.com/office/officeart/2005/8/layout/chevron2"/>
    <dgm:cxn modelId="{5FD57EB6-B4A5-44DC-96B7-8985D67B79D5}" type="presParOf" srcId="{C5B8D72F-AC68-47EB-8CFC-14A7219E7FE4}" destId="{918F7045-2CE9-4593-8B30-066CAF734A87}" srcOrd="0" destOrd="0" presId="urn:microsoft.com/office/officeart/2005/8/layout/chevron2"/>
    <dgm:cxn modelId="{B7712BA1-6056-4019-9E40-D4DC9756AAEA}" type="presParOf" srcId="{C5B8D72F-AC68-47EB-8CFC-14A7219E7FE4}" destId="{D2725625-1AB8-40AD-A3DB-AD9D59234FE5}" srcOrd="1" destOrd="0" presId="urn:microsoft.com/office/officeart/2005/8/layout/chevron2"/>
    <dgm:cxn modelId="{399F14BC-F545-4BDD-8ADA-5F7D7F20F8C2}" type="presParOf" srcId="{89A9FFC9-184E-4DB7-A707-4A6C47ACFEC4}" destId="{B1720889-D019-4DDF-B65E-16E8856BD04C}" srcOrd="3" destOrd="0" presId="urn:microsoft.com/office/officeart/2005/8/layout/chevron2"/>
    <dgm:cxn modelId="{13C1A85D-DABF-4295-8BF9-770ECC4B8A44}" type="presParOf" srcId="{89A9FFC9-184E-4DB7-A707-4A6C47ACFEC4}" destId="{B022CC0B-8402-4E75-BBDF-F6709A037D18}" srcOrd="4" destOrd="0" presId="urn:microsoft.com/office/officeart/2005/8/layout/chevron2"/>
    <dgm:cxn modelId="{09DB916E-584E-4372-9645-89D93AF9F96D}" type="presParOf" srcId="{B022CC0B-8402-4E75-BBDF-F6709A037D18}" destId="{028966DF-2D4A-4792-8718-F7B4D4CA19C1}" srcOrd="0" destOrd="0" presId="urn:microsoft.com/office/officeart/2005/8/layout/chevron2"/>
    <dgm:cxn modelId="{D1E8BD59-5F75-41AE-9309-69619C5D3640}" type="presParOf" srcId="{B022CC0B-8402-4E75-BBDF-F6709A037D18}" destId="{B18A3ADD-36A1-4A29-83E6-2CEDF312EA5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C8036-99C1-4F96-8E07-3B8CC915D63E}">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L" sz="3200" kern="1200" dirty="0"/>
            <a:t>¿Qué es una noticia?</a:t>
          </a:r>
        </a:p>
      </dsp:txBody>
      <dsp:txXfrm>
        <a:off x="460905" y="1047"/>
        <a:ext cx="3479899" cy="2087939"/>
      </dsp:txXfrm>
    </dsp:sp>
    <dsp:sp modelId="{E64DE151-37C6-48B4-9197-18AD5518A658}">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L" sz="3200" kern="1200" dirty="0"/>
            <a:t>¿Recuerdas a qué preguntas debe responder la noticia?</a:t>
          </a:r>
        </a:p>
      </dsp:txBody>
      <dsp:txXfrm>
        <a:off x="4288794" y="1047"/>
        <a:ext cx="3479899" cy="2087939"/>
      </dsp:txXfrm>
    </dsp:sp>
    <dsp:sp modelId="{F0533A60-1706-4A04-99DE-356D3ECC7F01}">
      <dsp:nvSpPr>
        <dsp:cNvPr id="0" name=""/>
        <dsp:cNvSpPr/>
      </dsp:nvSpPr>
      <dsp:spPr>
        <a:xfrm>
          <a:off x="2374850"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L" sz="3200" kern="1200" dirty="0"/>
            <a:t>¿Has escuchado alguna noticia estos días?</a:t>
          </a:r>
        </a:p>
      </dsp:txBody>
      <dsp:txXfrm>
        <a:off x="2374850" y="2436976"/>
        <a:ext cx="347989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4F73C-C0D3-4FBF-8068-B452539C81E3}">
      <dsp:nvSpPr>
        <dsp:cNvPr id="0" name=""/>
        <dsp:cNvSpPr/>
      </dsp:nvSpPr>
      <dsp:spPr>
        <a:xfrm>
          <a:off x="0" y="1211284"/>
          <a:ext cx="8229600" cy="529200"/>
        </a:xfrm>
        <a:prstGeom prst="rect">
          <a:avLst/>
        </a:prstGeom>
        <a:solidFill>
          <a:schemeClr val="lt1">
            <a:alpha val="90000"/>
            <a:hueOff val="0"/>
            <a:satOff val="0"/>
            <a:lumOff val="0"/>
            <a:alphaOff val="0"/>
          </a:schemeClr>
        </a:solid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5CBD9-E8D7-4F15-904B-5B2F830775F1}">
      <dsp:nvSpPr>
        <dsp:cNvPr id="0" name=""/>
        <dsp:cNvSpPr/>
      </dsp:nvSpPr>
      <dsp:spPr>
        <a:xfrm>
          <a:off x="411480" y="880358"/>
          <a:ext cx="6398431" cy="640885"/>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933450">
            <a:lnSpc>
              <a:spcPct val="90000"/>
            </a:lnSpc>
            <a:spcBef>
              <a:spcPct val="0"/>
            </a:spcBef>
            <a:spcAft>
              <a:spcPct val="35000"/>
            </a:spcAft>
            <a:buNone/>
          </a:pPr>
          <a:r>
            <a:rPr lang="es-CL" sz="2100" b="1" kern="1200" dirty="0">
              <a:solidFill>
                <a:schemeClr val="tx1"/>
              </a:solidFill>
            </a:rPr>
            <a:t>LOGRAMOS EL OBJETIVO DE LA CLASE DE HOY</a:t>
          </a:r>
        </a:p>
        <a:p>
          <a:pPr marL="0" lvl="0" indent="0" algn="ctr" defTabSz="933450">
            <a:lnSpc>
              <a:spcPct val="90000"/>
            </a:lnSpc>
            <a:spcBef>
              <a:spcPct val="0"/>
            </a:spcBef>
            <a:spcAft>
              <a:spcPct val="35000"/>
            </a:spcAft>
            <a:buNone/>
          </a:pPr>
          <a:r>
            <a:rPr lang="es-CL" sz="2100" b="1" kern="1200" dirty="0">
              <a:solidFill>
                <a:schemeClr val="tx1"/>
              </a:solidFill>
            </a:rPr>
            <a:t> JUSTIFICA TU RESPUESTA </a:t>
          </a:r>
        </a:p>
      </dsp:txBody>
      <dsp:txXfrm>
        <a:off x="442765" y="911643"/>
        <a:ext cx="6335861" cy="578315"/>
      </dsp:txXfrm>
    </dsp:sp>
    <dsp:sp modelId="{EEB5BBBA-4C23-4AC5-B75F-418917E0BE66}">
      <dsp:nvSpPr>
        <dsp:cNvPr id="0" name=""/>
        <dsp:cNvSpPr/>
      </dsp:nvSpPr>
      <dsp:spPr>
        <a:xfrm>
          <a:off x="0" y="2163844"/>
          <a:ext cx="8229600" cy="529200"/>
        </a:xfrm>
        <a:prstGeom prst="rect">
          <a:avLst/>
        </a:prstGeom>
        <a:solidFill>
          <a:schemeClr val="lt1">
            <a:alpha val="90000"/>
            <a:hueOff val="0"/>
            <a:satOff val="0"/>
            <a:lumOff val="0"/>
            <a:alphaOff val="0"/>
          </a:schemeClr>
        </a:solidFill>
        <a:ln w="25400" cap="flat"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45C921F8-9F0F-4B41-A98B-94CD4F5321E6}">
      <dsp:nvSpPr>
        <dsp:cNvPr id="0" name=""/>
        <dsp:cNvSpPr/>
      </dsp:nvSpPr>
      <dsp:spPr>
        <a:xfrm>
          <a:off x="411480" y="1853884"/>
          <a:ext cx="5760720" cy="619920"/>
        </a:xfrm>
        <a:prstGeom prst="round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ctr" defTabSz="933450">
            <a:lnSpc>
              <a:spcPct val="90000"/>
            </a:lnSpc>
            <a:spcBef>
              <a:spcPct val="0"/>
            </a:spcBef>
            <a:spcAft>
              <a:spcPct val="35000"/>
            </a:spcAft>
            <a:buNone/>
          </a:pPr>
          <a:r>
            <a:rPr lang="es-CL" sz="2100" b="1" kern="1200" dirty="0">
              <a:solidFill>
                <a:schemeClr val="tx1"/>
              </a:solidFill>
            </a:rPr>
            <a:t>¿Cómo logro reconocer una noticia</a:t>
          </a:r>
          <a:r>
            <a:rPr lang="es-CL" sz="2100" b="1" kern="1200" dirty="0"/>
            <a:t>?</a:t>
          </a:r>
        </a:p>
      </dsp:txBody>
      <dsp:txXfrm>
        <a:off x="441742" y="1884146"/>
        <a:ext cx="5700196" cy="559396"/>
      </dsp:txXfrm>
    </dsp:sp>
    <dsp:sp modelId="{E76B836C-CD3C-459C-B8F4-D30E1A05214B}">
      <dsp:nvSpPr>
        <dsp:cNvPr id="0" name=""/>
        <dsp:cNvSpPr/>
      </dsp:nvSpPr>
      <dsp:spPr>
        <a:xfrm>
          <a:off x="0" y="3116404"/>
          <a:ext cx="8229600" cy="529200"/>
        </a:xfrm>
        <a:prstGeom prst="rect">
          <a:avLst/>
        </a:prstGeom>
        <a:solidFill>
          <a:schemeClr val="lt1">
            <a:alpha val="90000"/>
            <a:hueOff val="0"/>
            <a:satOff val="0"/>
            <a:lumOff val="0"/>
            <a:alphaOff val="0"/>
          </a:schemeClr>
        </a:solid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8C9FF73C-C671-4B5E-81C8-66B126D48568}">
      <dsp:nvSpPr>
        <dsp:cNvPr id="0" name=""/>
        <dsp:cNvSpPr/>
      </dsp:nvSpPr>
      <dsp:spPr>
        <a:xfrm>
          <a:off x="411480" y="2806444"/>
          <a:ext cx="5760720" cy="619920"/>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s-CL" sz="2100" b="1" kern="1200" dirty="0">
              <a:solidFill>
                <a:schemeClr val="tx1"/>
              </a:solidFill>
            </a:rPr>
            <a:t>¿a cuales son las preguntas que debe </a:t>
          </a:r>
        </a:p>
        <a:p>
          <a:pPr marL="0" lvl="0" indent="0" algn="l" defTabSz="933450">
            <a:lnSpc>
              <a:spcPct val="90000"/>
            </a:lnSpc>
            <a:spcBef>
              <a:spcPct val="0"/>
            </a:spcBef>
            <a:spcAft>
              <a:spcPct val="35000"/>
            </a:spcAft>
            <a:buNone/>
          </a:pPr>
          <a:r>
            <a:rPr lang="es-CL" sz="2100" b="1" kern="1200" dirty="0">
              <a:solidFill>
                <a:schemeClr val="tx1"/>
              </a:solidFill>
            </a:rPr>
            <a:t>responder la noticia para que sea completa</a:t>
          </a:r>
          <a:r>
            <a:rPr lang="es-CL" sz="2100" kern="1200" dirty="0"/>
            <a:t>?</a:t>
          </a:r>
        </a:p>
      </dsp:txBody>
      <dsp:txXfrm>
        <a:off x="441742" y="2836706"/>
        <a:ext cx="5700196" cy="559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8B13-953F-489F-AFB1-0331DFDF536C}">
      <dsp:nvSpPr>
        <dsp:cNvPr id="0" name=""/>
        <dsp:cNvSpPr/>
      </dsp:nvSpPr>
      <dsp:spPr>
        <a:xfrm>
          <a:off x="0" y="0"/>
          <a:ext cx="1468643" cy="146864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LEO EL OBJETIVO</a:t>
          </a:r>
        </a:p>
      </dsp:txBody>
      <dsp:txXfrm>
        <a:off x="215078" y="215078"/>
        <a:ext cx="1038487" cy="1038487"/>
      </dsp:txXfrm>
    </dsp:sp>
    <dsp:sp modelId="{092E922C-F941-4957-8354-706B8C63DAA5}">
      <dsp:nvSpPr>
        <dsp:cNvPr id="0" name=""/>
        <dsp:cNvSpPr/>
      </dsp:nvSpPr>
      <dsp:spPr>
        <a:xfrm rot="10547232">
          <a:off x="567484" y="1684921"/>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8985B-3ADF-46A6-A9AF-4CF266628935}">
      <dsp:nvSpPr>
        <dsp:cNvPr id="0" name=""/>
        <dsp:cNvSpPr/>
      </dsp:nvSpPr>
      <dsp:spPr>
        <a:xfrm>
          <a:off x="0" y="1895961"/>
          <a:ext cx="1754181" cy="15531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ACTIVO</a:t>
          </a:r>
          <a:r>
            <a:rPr lang="es-CL" sz="1000" kern="1200" baseline="0" dirty="0"/>
            <a:t> MIS CONOCIM</a:t>
          </a:r>
        </a:p>
        <a:p>
          <a:pPr marL="0" lvl="0" indent="0" algn="ctr" defTabSz="444500">
            <a:lnSpc>
              <a:spcPct val="90000"/>
            </a:lnSpc>
            <a:spcBef>
              <a:spcPct val="0"/>
            </a:spcBef>
            <a:spcAft>
              <a:spcPct val="35000"/>
            </a:spcAft>
            <a:buNone/>
          </a:pPr>
          <a:r>
            <a:rPr lang="es-CL" sz="1000" kern="1200" baseline="0" dirty="0"/>
            <a:t>IENTOS</a:t>
          </a:r>
          <a:endParaRPr lang="es-CL" sz="1000" kern="1200" dirty="0"/>
        </a:p>
      </dsp:txBody>
      <dsp:txXfrm>
        <a:off x="256894" y="2123416"/>
        <a:ext cx="1240393" cy="1098251"/>
      </dsp:txXfrm>
    </dsp:sp>
    <dsp:sp modelId="{995A04B7-0D77-4A84-B2F3-2B6FAB25F88F}">
      <dsp:nvSpPr>
        <dsp:cNvPr id="0" name=""/>
        <dsp:cNvSpPr/>
      </dsp:nvSpPr>
      <dsp:spPr>
        <a:xfrm rot="16005968" flipV="1">
          <a:off x="1817632" y="3016138"/>
          <a:ext cx="582030" cy="332796"/>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3C8868-A9F5-4E78-8C35-1A0DC961B3BA}">
      <dsp:nvSpPr>
        <dsp:cNvPr id="0" name=""/>
        <dsp:cNvSpPr/>
      </dsp:nvSpPr>
      <dsp:spPr>
        <a:xfrm>
          <a:off x="2493097" y="2516631"/>
          <a:ext cx="1779318" cy="97958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RECUERDO LO QUE SÉ</a:t>
          </a:r>
        </a:p>
      </dsp:txBody>
      <dsp:txXfrm>
        <a:off x="2753672" y="2660088"/>
        <a:ext cx="1258168" cy="692670"/>
      </dsp:txXfrm>
    </dsp:sp>
    <dsp:sp modelId="{35FDE4EF-022E-40F2-8D35-A9573480ADF7}">
      <dsp:nvSpPr>
        <dsp:cNvPr id="0" name=""/>
        <dsp:cNvSpPr/>
      </dsp:nvSpPr>
      <dsp:spPr>
        <a:xfrm rot="165617">
          <a:off x="3125743" y="1894097"/>
          <a:ext cx="514025" cy="229021"/>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1BDF2F-1DC7-487A-920D-B2C5E23E61A4}">
      <dsp:nvSpPr>
        <dsp:cNvPr id="0" name=""/>
        <dsp:cNvSpPr/>
      </dsp:nvSpPr>
      <dsp:spPr>
        <a:xfrm>
          <a:off x="2493097" y="533963"/>
          <a:ext cx="1779318" cy="97958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APRENDO ALGO NUEVO</a:t>
          </a:r>
        </a:p>
      </dsp:txBody>
      <dsp:txXfrm>
        <a:off x="2753672" y="677420"/>
        <a:ext cx="1258168" cy="692670"/>
      </dsp:txXfrm>
    </dsp:sp>
    <dsp:sp modelId="{A4CC71A5-B9D8-4ED8-8425-ED67395A1A39}">
      <dsp:nvSpPr>
        <dsp:cNvPr id="0" name=""/>
        <dsp:cNvSpPr/>
      </dsp:nvSpPr>
      <dsp:spPr>
        <a:xfrm rot="2074245">
          <a:off x="7182895" y="2830264"/>
          <a:ext cx="514025" cy="229021"/>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B98D16-2A78-4EED-8ED8-FF76487A24A5}">
      <dsp:nvSpPr>
        <dsp:cNvPr id="0" name=""/>
        <dsp:cNvSpPr/>
      </dsp:nvSpPr>
      <dsp:spPr>
        <a:xfrm>
          <a:off x="4968552" y="2520277"/>
          <a:ext cx="1606176" cy="97958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a:t>HAGO </a:t>
          </a:r>
          <a:r>
            <a:rPr lang="es-CL" sz="1000" kern="1200" dirty="0"/>
            <a:t>LA TAREA</a:t>
          </a:r>
        </a:p>
      </dsp:txBody>
      <dsp:txXfrm>
        <a:off x="5203771" y="2663734"/>
        <a:ext cx="1135738" cy="692670"/>
      </dsp:txXfrm>
    </dsp:sp>
    <dsp:sp modelId="{5F8470E6-1B5E-413C-B137-3E4CA51A0788}">
      <dsp:nvSpPr>
        <dsp:cNvPr id="0" name=""/>
        <dsp:cNvSpPr/>
      </dsp:nvSpPr>
      <dsp:spPr>
        <a:xfrm rot="5666296">
          <a:off x="4413233" y="1122881"/>
          <a:ext cx="514025" cy="229021"/>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1333F4-1022-465E-880D-2F891EF2CCD7}">
      <dsp:nvSpPr>
        <dsp:cNvPr id="0" name=""/>
        <dsp:cNvSpPr/>
      </dsp:nvSpPr>
      <dsp:spPr>
        <a:xfrm>
          <a:off x="5268545" y="432045"/>
          <a:ext cx="979584" cy="97958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Comprendo la tarea</a:t>
          </a:r>
        </a:p>
      </dsp:txBody>
      <dsp:txXfrm>
        <a:off x="5412002" y="575502"/>
        <a:ext cx="692670" cy="692670"/>
      </dsp:txXfrm>
    </dsp:sp>
    <dsp:sp modelId="{F89C3374-D262-4CEC-B327-FEACA986CBD1}">
      <dsp:nvSpPr>
        <dsp:cNvPr id="0" name=""/>
        <dsp:cNvSpPr/>
      </dsp:nvSpPr>
      <dsp:spPr>
        <a:xfrm rot="10800000">
          <a:off x="5549117" y="2021560"/>
          <a:ext cx="514025" cy="22902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7B0F9F-324C-4EF7-9C52-492AAC9A0DBC}">
      <dsp:nvSpPr>
        <dsp:cNvPr id="0" name=""/>
        <dsp:cNvSpPr/>
      </dsp:nvSpPr>
      <dsp:spPr>
        <a:xfrm>
          <a:off x="7138784" y="2448271"/>
          <a:ext cx="1397534" cy="13888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CL" sz="1000" kern="1200" dirty="0"/>
            <a:t>REALIZO EL CIERRE</a:t>
          </a:r>
        </a:p>
      </dsp:txBody>
      <dsp:txXfrm>
        <a:off x="7343448" y="2651657"/>
        <a:ext cx="988206" cy="982034"/>
      </dsp:txXfrm>
    </dsp:sp>
    <dsp:sp modelId="{B0B448E9-4C76-4851-B644-F257D47FE94A}">
      <dsp:nvSpPr>
        <dsp:cNvPr id="0" name=""/>
        <dsp:cNvSpPr/>
      </dsp:nvSpPr>
      <dsp:spPr>
        <a:xfrm rot="301404">
          <a:off x="7699333" y="1992847"/>
          <a:ext cx="514025" cy="229021"/>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4075CC-B0F2-4FD9-956F-6A96BFF9DB9B}">
      <dsp:nvSpPr>
        <dsp:cNvPr id="0" name=""/>
        <dsp:cNvSpPr/>
      </dsp:nvSpPr>
      <dsp:spPr>
        <a:xfrm>
          <a:off x="7285008" y="360046"/>
          <a:ext cx="1468643" cy="146864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CL" sz="1900" kern="1200" dirty="0"/>
            <a:t>ENVIO EL TICKET</a:t>
          </a:r>
        </a:p>
      </dsp:txBody>
      <dsp:txXfrm>
        <a:off x="7500086" y="575124"/>
        <a:ext cx="1038487" cy="10384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25341-3BC3-436B-A0B0-2A5E4CE1B28E}">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¿POR QUÉ CREES TU QUE CAMBIARÁN LA LEY DE PROTECCIÓN DE NIÑOS ?</a:t>
          </a:r>
        </a:p>
      </dsp:txBody>
      <dsp:txXfrm>
        <a:off x="0" y="591343"/>
        <a:ext cx="2571749" cy="1543050"/>
      </dsp:txXfrm>
    </dsp:sp>
    <dsp:sp modelId="{E82CB3C7-1B8F-4E75-AE58-4E67E39518E5}">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¿CONOCES ALGUN DERECHO DEL NIÑ@?</a:t>
          </a:r>
        </a:p>
      </dsp:txBody>
      <dsp:txXfrm>
        <a:off x="2828925" y="591343"/>
        <a:ext cx="2571749" cy="1543050"/>
      </dsp:txXfrm>
    </dsp:sp>
    <dsp:sp modelId="{EA70D573-084C-4A32-8A50-B53DD72740C3}">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¿Qué pasaría  en esta nueva ley, con los niños?</a:t>
          </a:r>
        </a:p>
      </dsp:txBody>
      <dsp:txXfrm>
        <a:off x="5657849" y="591343"/>
        <a:ext cx="2571749" cy="1543050"/>
      </dsp:txXfrm>
    </dsp:sp>
    <dsp:sp modelId="{8EFDB670-8E49-49CA-9B1F-9BEF338CEAEB}">
      <dsp:nvSpPr>
        <dsp:cNvPr id="0" name=""/>
        <dsp:cNvSpPr/>
      </dsp:nvSpPr>
      <dsp:spPr>
        <a:xfrm>
          <a:off x="1414462"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¿Qué ORGANISMOS ESTAN INVOLUCRADOS?</a:t>
          </a:r>
        </a:p>
      </dsp:txBody>
      <dsp:txXfrm>
        <a:off x="1414462" y="2391569"/>
        <a:ext cx="2571749" cy="1543050"/>
      </dsp:txXfrm>
    </dsp:sp>
    <dsp:sp modelId="{A6796927-1A13-4112-B515-145A665B2DF8}">
      <dsp:nvSpPr>
        <dsp:cNvPr id="0" name=""/>
        <dsp:cNvSpPr/>
      </dsp:nvSpPr>
      <dsp:spPr>
        <a:xfrm>
          <a:off x="4243387"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CL" sz="2200" kern="1200" dirty="0"/>
            <a:t>¿A QUIEN O QUIENES VA A BENEFICIAR ESTO?</a:t>
          </a:r>
        </a:p>
      </dsp:txBody>
      <dsp:txXfrm>
        <a:off x="4243387"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BC03-7F71-4224-91C6-70BFEB9DE864}">
      <dsp:nvSpPr>
        <dsp:cNvPr id="0" name=""/>
        <dsp:cNvSpPr/>
      </dsp:nvSpPr>
      <dsp:spPr>
        <a:xfrm rot="5400000">
          <a:off x="-245635" y="2460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1</a:t>
          </a:r>
        </a:p>
      </dsp:txBody>
      <dsp:txXfrm rot="-5400000">
        <a:off x="1" y="573596"/>
        <a:ext cx="1146297" cy="491270"/>
      </dsp:txXfrm>
    </dsp:sp>
    <dsp:sp modelId="{F65B965C-96AC-4D49-86C4-1B666E07E2AF}">
      <dsp:nvSpPr>
        <dsp:cNvPr id="0" name=""/>
        <dsp:cNvSpPr/>
      </dsp:nvSpPr>
      <dsp:spPr>
        <a:xfrm rot="5400000">
          <a:off x="4155739" y="-30089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Podremos utilizar este aprendizaje , en algún momento de nuestras vidas ¿cuándo?</a:t>
          </a:r>
        </a:p>
      </dsp:txBody>
      <dsp:txXfrm rot="-5400000">
        <a:off x="1146298" y="52408"/>
        <a:ext cx="7031341" cy="960496"/>
      </dsp:txXfrm>
    </dsp:sp>
    <dsp:sp modelId="{918F7045-2CE9-4593-8B30-066CAF734A87}">
      <dsp:nvSpPr>
        <dsp:cNvPr id="0" name=""/>
        <dsp:cNvSpPr/>
      </dsp:nvSpPr>
      <dsp:spPr>
        <a:xfrm rot="5400000">
          <a:off x="-245635" y="168983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2</a:t>
          </a:r>
        </a:p>
      </dsp:txBody>
      <dsp:txXfrm rot="-5400000">
        <a:off x="1" y="2017346"/>
        <a:ext cx="1146297" cy="491270"/>
      </dsp:txXfrm>
    </dsp:sp>
    <dsp:sp modelId="{D2725625-1AB8-40AD-A3DB-AD9D59234FE5}">
      <dsp:nvSpPr>
        <dsp:cNvPr id="0" name=""/>
        <dsp:cNvSpPr/>
      </dsp:nvSpPr>
      <dsp:spPr>
        <a:xfrm rot="5400000">
          <a:off x="4155739" y="-156524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¿Qué opinas sobre la noticia trabajada en la clase hoy?</a:t>
          </a:r>
        </a:p>
      </dsp:txBody>
      <dsp:txXfrm rot="-5400000">
        <a:off x="1146298" y="1496158"/>
        <a:ext cx="7031341" cy="960496"/>
      </dsp:txXfrm>
    </dsp:sp>
    <dsp:sp modelId="{028966DF-2D4A-4792-8718-F7B4D4CA19C1}">
      <dsp:nvSpPr>
        <dsp:cNvPr id="0" name=""/>
        <dsp:cNvSpPr/>
      </dsp:nvSpPr>
      <dsp:spPr>
        <a:xfrm rot="5400000">
          <a:off x="-245635" y="3133582"/>
          <a:ext cx="1637567" cy="114629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s-CL" sz="3200" kern="1200" dirty="0"/>
            <a:t>3</a:t>
          </a:r>
        </a:p>
      </dsp:txBody>
      <dsp:txXfrm rot="-5400000">
        <a:off x="1" y="3461096"/>
        <a:ext cx="1146297" cy="491270"/>
      </dsp:txXfrm>
    </dsp:sp>
    <dsp:sp modelId="{B18A3ADD-36A1-4A29-83E6-2CEDF312EA51}">
      <dsp:nvSpPr>
        <dsp:cNvPr id="0" name=""/>
        <dsp:cNvSpPr/>
      </dsp:nvSpPr>
      <dsp:spPr>
        <a:xfrm rot="5400000">
          <a:off x="4155739" y="-121494"/>
          <a:ext cx="1064418" cy="708330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CL" sz="2800" kern="1200" dirty="0"/>
            <a:t>¿Logramos el objetivo de la clase de hoy? ¿por qué?</a:t>
          </a:r>
        </a:p>
      </dsp:txBody>
      <dsp:txXfrm rot="-5400000">
        <a:off x="1146298" y="2939908"/>
        <a:ext cx="7031341" cy="96049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12-11-2020</a:t>
            </a:fld>
            <a:endParaRPr lang="es-CL"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dirty="0"/>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409074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11"/>
          </p:nvPr>
        </p:nvSpPr>
        <p:spPr/>
        <p:txBody>
          <a:bodyPr/>
          <a:lstStyle/>
          <a:p>
            <a:endParaRPr lang="es-MX" dirty="0">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237239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11"/>
          </p:nvPr>
        </p:nvSpPr>
        <p:spPr/>
        <p:txBody>
          <a:bodyPr/>
          <a:lstStyle/>
          <a:p>
            <a:endParaRPr lang="es-MX" dirty="0">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
        <p:nvSpPr>
          <p:cNvPr id="7" name="Title 6"/>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7525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11"/>
          </p:nvPr>
        </p:nvSpPr>
        <p:spPr/>
        <p:txBody>
          <a:bodyPr/>
          <a:lstStyle/>
          <a:p>
            <a:endParaRPr lang="es-MX" dirty="0">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3605775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6" name="Footer Placeholder 5"/>
          <p:cNvSpPr>
            <a:spLocks noGrp="1"/>
          </p:cNvSpPr>
          <p:nvPr>
            <p:ph type="ftr" sz="quarter" idx="11"/>
          </p:nvPr>
        </p:nvSpPr>
        <p:spPr/>
        <p:txBody>
          <a:bodyPr/>
          <a:lstStyle/>
          <a:p>
            <a:endParaRPr lang="es-MX" dirty="0">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506463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8" name="Footer Placeholder 7"/>
          <p:cNvSpPr>
            <a:spLocks noGrp="1"/>
          </p:cNvSpPr>
          <p:nvPr>
            <p:ph type="ftr" sz="quarter" idx="11"/>
          </p:nvPr>
        </p:nvSpPr>
        <p:spPr/>
        <p:txBody>
          <a:bodyPr/>
          <a:lstStyle/>
          <a:p>
            <a:endParaRPr lang="es-MX" dirty="0">
              <a:solidFill>
                <a:srgbClr val="073E87"/>
              </a:solidFill>
            </a:endParaRPr>
          </a:p>
        </p:txBody>
      </p:sp>
      <p:sp>
        <p:nvSpPr>
          <p:cNvPr id="9" name="Slide Number Placeholder 8"/>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13468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4" name="Footer Placeholder 3"/>
          <p:cNvSpPr>
            <a:spLocks noGrp="1"/>
          </p:cNvSpPr>
          <p:nvPr>
            <p:ph type="ftr" sz="quarter" idx="11"/>
          </p:nvPr>
        </p:nvSpPr>
        <p:spPr/>
        <p:txBody>
          <a:bodyPr/>
          <a:lstStyle/>
          <a:p>
            <a:endParaRPr lang="es-MX" dirty="0">
              <a:solidFill>
                <a:srgbClr val="073E87"/>
              </a:solidFill>
            </a:endParaRPr>
          </a:p>
        </p:txBody>
      </p:sp>
      <p:sp>
        <p:nvSpPr>
          <p:cNvPr id="5" name="Slide Number Placeholder 4"/>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398242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Date Placeholder 1"/>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3" name="Footer Placeholder 2"/>
          <p:cNvSpPr>
            <a:spLocks noGrp="1"/>
          </p:cNvSpPr>
          <p:nvPr>
            <p:ph type="ftr" sz="quarter" idx="11"/>
          </p:nvPr>
        </p:nvSpPr>
        <p:spPr/>
        <p:txBody>
          <a:bodyPr/>
          <a:lstStyle/>
          <a:p>
            <a:endParaRPr lang="es-MX" dirty="0">
              <a:solidFill>
                <a:srgbClr val="073E87"/>
              </a:solidFill>
            </a:endParaRPr>
          </a:p>
        </p:txBody>
      </p:sp>
      <p:sp>
        <p:nvSpPr>
          <p:cNvPr id="4" name="Slide Number Placeholder 3"/>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429330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6" name="Footer Placeholder 5"/>
          <p:cNvSpPr>
            <a:spLocks noGrp="1"/>
          </p:cNvSpPr>
          <p:nvPr>
            <p:ph type="ftr" sz="quarter" idx="11"/>
          </p:nvPr>
        </p:nvSpPr>
        <p:spPr/>
        <p:txBody>
          <a:bodyPr/>
          <a:lstStyle/>
          <a:p>
            <a:endParaRPr lang="es-MX" dirty="0">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10789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846222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6" name="Footer Placeholder 5"/>
          <p:cNvSpPr>
            <a:spLocks noGrp="1"/>
          </p:cNvSpPr>
          <p:nvPr>
            <p:ph type="ftr" sz="quarter" idx="11"/>
          </p:nvPr>
        </p:nvSpPr>
        <p:spPr/>
        <p:txBody>
          <a:bodyPr/>
          <a:lstStyle/>
          <a:p>
            <a:endParaRPr lang="es-MX" dirty="0">
              <a:solidFill>
                <a:srgbClr val="073E87"/>
              </a:solidFill>
            </a:endParaRPr>
          </a:p>
        </p:txBody>
      </p:sp>
      <p:sp>
        <p:nvSpPr>
          <p:cNvPr id="7" name="Slide Number Placeholder 6"/>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Tree>
    <p:extLst>
      <p:ext uri="{BB962C8B-B14F-4D97-AF65-F5344CB8AC3E}">
        <p14:creationId xmlns:p14="http://schemas.microsoft.com/office/powerpoint/2010/main" val="90636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11"/>
          </p:nvPr>
        </p:nvSpPr>
        <p:spPr/>
        <p:txBody>
          <a:bodyPr/>
          <a:lstStyle/>
          <a:p>
            <a:endParaRPr lang="es-MX" dirty="0">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spTree>
    <p:extLst>
      <p:ext uri="{BB962C8B-B14F-4D97-AF65-F5344CB8AC3E}">
        <p14:creationId xmlns:p14="http://schemas.microsoft.com/office/powerpoint/2010/main" val="253665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10"/>
          </p:nvPr>
        </p:nvSpPr>
        <p:spPr/>
        <p:txBody>
          <a:body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11"/>
          </p:nvPr>
        </p:nvSpPr>
        <p:spPr/>
        <p:txBody>
          <a:bodyPr/>
          <a:lstStyle/>
          <a:p>
            <a:endParaRPr lang="es-MX" dirty="0">
              <a:solidFill>
                <a:srgbClr val="073E87"/>
              </a:solidFill>
            </a:endParaRPr>
          </a:p>
        </p:txBody>
      </p:sp>
      <p:sp>
        <p:nvSpPr>
          <p:cNvPr id="6" name="Slide Number Placeholder 5"/>
          <p:cNvSpPr>
            <a:spLocks noGrp="1"/>
          </p:cNvSpPr>
          <p:nvPr>
            <p:ph type="sldNum" sz="quarter" idx="12"/>
          </p:nvPr>
        </p:nvSpPr>
        <p:spPr/>
        <p:txBody>
          <a:bodyPr/>
          <a:lstStyle/>
          <a:p>
            <a:fld id="{C46F2A09-3F38-44ED-9A79-3897D804DF30}" type="slidenum">
              <a:rPr lang="es-MX" smtClean="0">
                <a:solidFill>
                  <a:srgbClr val="073E87"/>
                </a:solidFill>
              </a:rPr>
              <a:pPr/>
              <a:t>‹Nº›</a:t>
            </a:fld>
            <a:endParaRPr lang="es-MX" dirty="0">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23885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149241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413192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090815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869207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960271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931646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98102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1033145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32611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561148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912856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768517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4175672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165409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886243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156247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569811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60130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2485790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202240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528991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022509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76128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L"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71257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12-11-2020</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dirty="0"/>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12-11-2020</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dirty="0"/>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D6C0A82-E9D5-4B16-93EC-ED735D8CCE18}" type="datetimeFigureOut">
              <a:rPr lang="es-MX" smtClean="0">
                <a:solidFill>
                  <a:srgbClr val="073E87"/>
                </a:solidFill>
              </a:rPr>
              <a:pPr/>
              <a:t>12/11/2020</a:t>
            </a:fld>
            <a:endParaRPr lang="es-MX" dirty="0">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dirty="0">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C46F2A09-3F38-44ED-9A79-3897D804DF30}" type="slidenum">
              <a:rPr lang="es-MX" smtClean="0">
                <a:solidFill>
                  <a:srgbClr val="073E87"/>
                </a:solidFill>
              </a:rPr>
              <a:pPr/>
              <a:t>‹Nº›</a:t>
            </a:fld>
            <a:endParaRPr lang="es-MX" dirty="0">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3837705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3419128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solidFill>
                  <a:prstClr val="black">
                    <a:tint val="75000"/>
                  </a:prstClr>
                </a:solidFill>
              </a:rPr>
              <a:pPr/>
              <a:t>12-11-2020</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4425357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ximena.gallardo@colegio-jeanpiaget.c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N°34</a:t>
            </a:r>
            <a:br>
              <a:rPr lang="es-CL" sz="2800" dirty="0"/>
            </a:br>
            <a:r>
              <a:rPr lang="es-CL" sz="2800" dirty="0"/>
              <a:t>LENGUA Y LITERATURA</a:t>
            </a:r>
            <a:br>
              <a:rPr lang="es-CL" sz="2800" dirty="0"/>
            </a:br>
            <a:r>
              <a:rPr lang="es-CL" sz="2800" dirty="0"/>
              <a:t> 5 AÑO A</a:t>
            </a:r>
            <a:br>
              <a:rPr lang="es-CL" sz="2800" dirty="0"/>
            </a:br>
            <a:r>
              <a:rPr lang="es-CL" sz="2800" dirty="0"/>
              <a:t>DÍA: 10/11/2020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2332" y="1412776"/>
            <a:ext cx="8579296" cy="4525963"/>
          </a:xfrm>
        </p:spPr>
        <p:txBody>
          <a:bodyPr>
            <a:noAutofit/>
          </a:bodyPr>
          <a:lstStyle/>
          <a:p>
            <a:r>
              <a:rPr lang="es-CL" sz="2000" dirty="0">
                <a:solidFill>
                  <a:srgbClr val="FD2B6B"/>
                </a:solidFill>
                <a:latin typeface="roboto"/>
              </a:rPr>
              <a:t>El epígrafe</a:t>
            </a:r>
            <a:r>
              <a:rPr lang="es-CL" sz="2000" dirty="0"/>
              <a:t>: </a:t>
            </a:r>
            <a:r>
              <a:rPr lang="es-CL" sz="2000" dirty="0">
                <a:solidFill>
                  <a:srgbClr val="000000"/>
                </a:solidFill>
                <a:latin typeface="arial"/>
              </a:rPr>
              <a:t>es una palabra o frase que va ANTES del título, no contiene lo más importante de la noticia, dado que esa es la función del título. </a:t>
            </a:r>
            <a:endParaRPr lang="es-CL" sz="2000" dirty="0">
              <a:solidFill>
                <a:srgbClr val="000000"/>
              </a:solidFill>
              <a:latin typeface="roboto"/>
            </a:endParaRPr>
          </a:p>
          <a:p>
            <a:r>
              <a:rPr lang="es-CL" sz="2000" dirty="0">
                <a:solidFill>
                  <a:srgbClr val="FD2B6B"/>
                </a:solidFill>
                <a:latin typeface="roboto"/>
              </a:rPr>
              <a:t>El titular</a:t>
            </a:r>
            <a:r>
              <a:rPr lang="es-CL" sz="2000" dirty="0"/>
              <a:t> :</a:t>
            </a:r>
            <a:r>
              <a:rPr lang="es-CL" sz="2000" dirty="0">
                <a:solidFill>
                  <a:srgbClr val="000000"/>
                </a:solidFill>
                <a:latin typeface="arial"/>
              </a:rPr>
              <a:t>Despierta el interés del lector por la noticia, (esta escrito con letra mas grande y ennegrecida)</a:t>
            </a:r>
          </a:p>
          <a:p>
            <a:r>
              <a:rPr lang="es-CL" sz="2000" dirty="0">
                <a:solidFill>
                  <a:srgbClr val="FD2B6B"/>
                </a:solidFill>
                <a:latin typeface="roboto"/>
              </a:rPr>
              <a:t>Bajada</a:t>
            </a:r>
            <a:r>
              <a:rPr lang="es-CL" sz="2000" dirty="0">
                <a:solidFill>
                  <a:srgbClr val="000000"/>
                </a:solidFill>
                <a:latin typeface="roboto"/>
              </a:rPr>
              <a:t>: </a:t>
            </a:r>
            <a:r>
              <a:rPr lang="es-CL" sz="2000" dirty="0">
                <a:solidFill>
                  <a:srgbClr val="000000"/>
                </a:solidFill>
                <a:latin typeface="arial"/>
              </a:rPr>
              <a:t>Es una oración que va debajo del título y que entrega una información distinta a </a:t>
            </a:r>
            <a:r>
              <a:rPr lang="es-CL" sz="2000" dirty="0" err="1">
                <a:solidFill>
                  <a:srgbClr val="000000"/>
                </a:solidFill>
                <a:latin typeface="arial"/>
              </a:rPr>
              <a:t>éste.Entrega</a:t>
            </a:r>
            <a:r>
              <a:rPr lang="es-CL" sz="2000" dirty="0">
                <a:solidFill>
                  <a:srgbClr val="000000"/>
                </a:solidFill>
                <a:latin typeface="arial"/>
              </a:rPr>
              <a:t> datos, ideas o conceptos relevantes o novedosos en relación a la información que se está entregando.</a:t>
            </a:r>
          </a:p>
          <a:p>
            <a:r>
              <a:rPr lang="es-CL" sz="2000" dirty="0">
                <a:solidFill>
                  <a:srgbClr val="FD2B6B"/>
                </a:solidFill>
                <a:latin typeface="roboto"/>
              </a:rPr>
              <a:t>Lead</a:t>
            </a:r>
            <a:r>
              <a:rPr lang="es-CL" sz="2000" dirty="0">
                <a:solidFill>
                  <a:srgbClr val="000000"/>
                </a:solidFill>
                <a:latin typeface="roboto"/>
              </a:rPr>
              <a:t> :</a:t>
            </a:r>
            <a:r>
              <a:rPr lang="es-CL" sz="2000" b="1" dirty="0">
                <a:solidFill>
                  <a:srgbClr val="000000"/>
                </a:solidFill>
                <a:latin typeface="arial"/>
              </a:rPr>
              <a:t>cuenta la noticia, el cuerpo la explica</a:t>
            </a:r>
            <a:r>
              <a:rPr lang="es-CL" sz="2000" dirty="0">
                <a:solidFill>
                  <a:srgbClr val="000000"/>
                </a:solidFill>
                <a:latin typeface="arial"/>
              </a:rPr>
              <a:t>, en prensa impresa el lead es el primer párrafo de la información, se destacan los datos más importantes del acontecimiento del que se quiere dar noticia.  El lead es la introducción del cuerpo de la noticia.</a:t>
            </a:r>
            <a:br>
              <a:rPr lang="es-CL" sz="2000" dirty="0">
                <a:solidFill>
                  <a:srgbClr val="000000"/>
                </a:solidFill>
                <a:latin typeface="roboto"/>
              </a:rPr>
            </a:br>
            <a:endParaRPr lang="es-CL" sz="2000" dirty="0"/>
          </a:p>
        </p:txBody>
      </p:sp>
      <p:sp>
        <p:nvSpPr>
          <p:cNvPr id="5" name="4 Rectángulo redondeado"/>
          <p:cNvSpPr/>
          <p:nvPr/>
        </p:nvSpPr>
        <p:spPr>
          <a:xfrm>
            <a:off x="971600" y="188640"/>
            <a:ext cx="684076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Partes de la noticia: estructura</a:t>
            </a:r>
          </a:p>
        </p:txBody>
      </p:sp>
    </p:spTree>
    <p:extLst>
      <p:ext uri="{BB962C8B-B14F-4D97-AF65-F5344CB8AC3E}">
        <p14:creationId xmlns:p14="http://schemas.microsoft.com/office/powerpoint/2010/main" val="253180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052736"/>
            <a:ext cx="8229600" cy="1143000"/>
          </a:xfrm>
        </p:spPr>
        <p:txBody>
          <a:bodyPr>
            <a:normAutofit/>
          </a:bodyPr>
          <a:lstStyle/>
          <a:p>
            <a:pPr marL="342900" lvl="0" indent="-342900">
              <a:spcBef>
                <a:spcPct val="20000"/>
              </a:spcBef>
            </a:pPr>
            <a:r>
              <a:rPr lang="es-CL" sz="3200" dirty="0">
                <a:solidFill>
                  <a:srgbClr val="FD2B6B"/>
                </a:solidFill>
                <a:latin typeface="roboto"/>
                <a:ea typeface="+mn-ea"/>
                <a:cs typeface="+mn-cs"/>
              </a:rPr>
              <a:t>Cuerpo de la noticia: </a:t>
            </a:r>
            <a:r>
              <a:rPr lang="es-CL" sz="3200" dirty="0">
                <a:solidFill>
                  <a:srgbClr val="000000"/>
                </a:solidFill>
                <a:latin typeface="roboto"/>
                <a:ea typeface="+mn-ea"/>
                <a:cs typeface="+mn-cs"/>
              </a:rPr>
              <a:t> </a:t>
            </a:r>
            <a:r>
              <a:rPr lang="es-CL" sz="3200" dirty="0">
                <a:solidFill>
                  <a:prstClr val="black"/>
                </a:solidFill>
                <a:ea typeface="+mn-ea"/>
                <a:cs typeface="+mn-cs"/>
              </a:rPr>
              <a:t>Explica la noticia respondiendo a las preguntas  </a:t>
            </a:r>
            <a:endParaRPr lang="es-CL"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5712452"/>
              </p:ext>
            </p:extLst>
          </p:nvPr>
        </p:nvGraphicFramePr>
        <p:xfrm>
          <a:off x="5940152" y="2996952"/>
          <a:ext cx="2448272" cy="289560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20000"/>
                    </a:ext>
                  </a:extLst>
                </a:gridCol>
              </a:tblGrid>
              <a:tr h="432048">
                <a:tc>
                  <a:txBody>
                    <a:bodyPr/>
                    <a:lstStyle/>
                    <a:p>
                      <a:r>
                        <a:rPr lang="es-CL" sz="3200" dirty="0"/>
                        <a:t>¿QUÉ ?</a:t>
                      </a:r>
                    </a:p>
                  </a:txBody>
                  <a:tcPr/>
                </a:tc>
                <a:extLst>
                  <a:ext uri="{0D108BD9-81ED-4DB2-BD59-A6C34878D82A}">
                    <a16:rowId xmlns:a16="http://schemas.microsoft.com/office/drawing/2014/main" val="10000"/>
                  </a:ext>
                </a:extLst>
              </a:tr>
              <a:tr h="432048">
                <a:tc>
                  <a:txBody>
                    <a:bodyPr/>
                    <a:lstStyle/>
                    <a:p>
                      <a:r>
                        <a:rPr lang="es-CL" sz="3200" dirty="0"/>
                        <a:t>¿COMO?</a:t>
                      </a:r>
                    </a:p>
                  </a:txBody>
                  <a:tcPr/>
                </a:tc>
                <a:extLst>
                  <a:ext uri="{0D108BD9-81ED-4DB2-BD59-A6C34878D82A}">
                    <a16:rowId xmlns:a16="http://schemas.microsoft.com/office/drawing/2014/main" val="10001"/>
                  </a:ext>
                </a:extLst>
              </a:tr>
              <a:tr h="432048">
                <a:tc>
                  <a:txBody>
                    <a:bodyPr/>
                    <a:lstStyle/>
                    <a:p>
                      <a:r>
                        <a:rPr lang="es-CL" sz="3200" dirty="0"/>
                        <a:t>¿CUANDO?</a:t>
                      </a:r>
                    </a:p>
                  </a:txBody>
                  <a:tcPr/>
                </a:tc>
                <a:extLst>
                  <a:ext uri="{0D108BD9-81ED-4DB2-BD59-A6C34878D82A}">
                    <a16:rowId xmlns:a16="http://schemas.microsoft.com/office/drawing/2014/main" val="10002"/>
                  </a:ext>
                </a:extLst>
              </a:tr>
              <a:tr h="432048">
                <a:tc>
                  <a:txBody>
                    <a:bodyPr/>
                    <a:lstStyle/>
                    <a:p>
                      <a:r>
                        <a:rPr lang="es-CL" sz="3200" dirty="0"/>
                        <a:t>¿COMO?</a:t>
                      </a:r>
                    </a:p>
                  </a:txBody>
                  <a:tcPr/>
                </a:tc>
                <a:extLst>
                  <a:ext uri="{0D108BD9-81ED-4DB2-BD59-A6C34878D82A}">
                    <a16:rowId xmlns:a16="http://schemas.microsoft.com/office/drawing/2014/main" val="10003"/>
                  </a:ext>
                </a:extLst>
              </a:tr>
              <a:tr h="432048">
                <a:tc>
                  <a:txBody>
                    <a:bodyPr/>
                    <a:lstStyle/>
                    <a:p>
                      <a:r>
                        <a:rPr lang="es-CL" sz="3200" dirty="0"/>
                        <a:t>¿QUIEN?</a:t>
                      </a:r>
                    </a:p>
                  </a:txBody>
                  <a:tcP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19" t="11077" r="17003" b="13693"/>
          <a:stretch/>
        </p:blipFill>
        <p:spPr bwMode="auto">
          <a:xfrm>
            <a:off x="539552" y="2708185"/>
            <a:ext cx="1944216" cy="272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2915816" y="3212976"/>
            <a:ext cx="2160240" cy="167947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L"/>
          </a:p>
        </p:txBody>
      </p:sp>
      <p:sp>
        <p:nvSpPr>
          <p:cNvPr id="8" name="7 Rectángulo"/>
          <p:cNvSpPr/>
          <p:nvPr/>
        </p:nvSpPr>
        <p:spPr>
          <a:xfrm>
            <a:off x="-5365104" y="-891480"/>
            <a:ext cx="4572000" cy="646331"/>
          </a:xfrm>
          <a:prstGeom prst="rect">
            <a:avLst/>
          </a:prstGeom>
        </p:spPr>
        <p:txBody>
          <a:bodyPr>
            <a:spAutoFit/>
          </a:bodyPr>
          <a:lstStyle/>
          <a:p>
            <a:pPr marL="342900" lvl="0" indent="-342900">
              <a:spcBef>
                <a:spcPct val="20000"/>
              </a:spcBef>
              <a:buFont typeface="Arial" pitchFamily="34" charset="0"/>
              <a:buChar char="•"/>
            </a:pPr>
            <a:br>
              <a:rPr lang="es-CL" dirty="0">
                <a:solidFill>
                  <a:srgbClr val="000000"/>
                </a:solidFill>
                <a:latin typeface="roboto"/>
              </a:rPr>
            </a:br>
            <a:endParaRPr lang="es-CL" dirty="0">
              <a:solidFill>
                <a:prstClr val="black"/>
              </a:solidFill>
            </a:endParaRPr>
          </a:p>
        </p:txBody>
      </p:sp>
      <p:sp>
        <p:nvSpPr>
          <p:cNvPr id="3" name="2 Elipse"/>
          <p:cNvSpPr/>
          <p:nvPr/>
        </p:nvSpPr>
        <p:spPr>
          <a:xfrm>
            <a:off x="2263712" y="116632"/>
            <a:ext cx="4252504" cy="79208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solidFill>
                  <a:srgbClr val="FFFF00"/>
                </a:solidFill>
              </a:rPr>
              <a:t>IMPORTANTE</a:t>
            </a:r>
          </a:p>
        </p:txBody>
      </p:sp>
    </p:spTree>
    <p:extLst>
      <p:ext uri="{BB962C8B-B14F-4D97-AF65-F5344CB8AC3E}">
        <p14:creationId xmlns:p14="http://schemas.microsoft.com/office/powerpoint/2010/main" val="212225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2881" y="1700808"/>
            <a:ext cx="6149439" cy="445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5319"/>
            <a:ext cx="4299363" cy="13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43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00" t="6582" r="3600" b="12010"/>
          <a:stretch/>
        </p:blipFill>
        <p:spPr bwMode="auto">
          <a:xfrm>
            <a:off x="296788" y="260647"/>
            <a:ext cx="5427340" cy="64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a:off x="5220072" y="872716"/>
            <a:ext cx="108012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Flecha derecha"/>
          <p:cNvSpPr/>
          <p:nvPr/>
        </p:nvSpPr>
        <p:spPr>
          <a:xfrm>
            <a:off x="5477222" y="1772816"/>
            <a:ext cx="82297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a:off x="5724128" y="2636912"/>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derecha"/>
          <p:cNvSpPr/>
          <p:nvPr/>
        </p:nvSpPr>
        <p:spPr>
          <a:xfrm>
            <a:off x="5724128" y="3933056"/>
            <a:ext cx="699517" cy="2520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redondeado"/>
          <p:cNvSpPr/>
          <p:nvPr/>
        </p:nvSpPr>
        <p:spPr>
          <a:xfrm>
            <a:off x="6588224" y="296652"/>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9 Rectángulo redondeado"/>
          <p:cNvSpPr/>
          <p:nvPr/>
        </p:nvSpPr>
        <p:spPr>
          <a:xfrm>
            <a:off x="6588224" y="1628800"/>
            <a:ext cx="23762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redondeado"/>
          <p:cNvSpPr/>
          <p:nvPr/>
        </p:nvSpPr>
        <p:spPr>
          <a:xfrm>
            <a:off x="6804248" y="2636912"/>
            <a:ext cx="2160240" cy="8372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redondeado"/>
          <p:cNvSpPr/>
          <p:nvPr/>
        </p:nvSpPr>
        <p:spPr>
          <a:xfrm>
            <a:off x="6804248" y="4149080"/>
            <a:ext cx="2160240"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209460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ACTIVIDAD : AHORA TU SOLITO, EN RELACIÓN A LA IMAGEN, PLANIFICA LA NOTICIA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27088"/>
            <a:ext cx="3816424" cy="338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redondeado"/>
          <p:cNvSpPr/>
          <p:nvPr/>
        </p:nvSpPr>
        <p:spPr>
          <a:xfrm>
            <a:off x="188132" y="2880180"/>
            <a:ext cx="194421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a:t>
            </a:r>
          </a:p>
        </p:txBody>
      </p:sp>
      <p:sp>
        <p:nvSpPr>
          <p:cNvPr id="5" name="4 Rectángulo redondeado"/>
          <p:cNvSpPr/>
          <p:nvPr/>
        </p:nvSpPr>
        <p:spPr>
          <a:xfrm>
            <a:off x="188132" y="4149078"/>
            <a:ext cx="208823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quién</a:t>
            </a:r>
          </a:p>
        </p:txBody>
      </p:sp>
      <p:sp>
        <p:nvSpPr>
          <p:cNvPr id="6" name="5 Rectángulo redondeado"/>
          <p:cNvSpPr/>
          <p:nvPr/>
        </p:nvSpPr>
        <p:spPr>
          <a:xfrm>
            <a:off x="179512" y="5294312"/>
            <a:ext cx="1952836" cy="775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cuando</a:t>
            </a:r>
          </a:p>
        </p:txBody>
      </p:sp>
      <p:sp>
        <p:nvSpPr>
          <p:cNvPr id="7" name="6 Rectángulo redondeado"/>
          <p:cNvSpPr/>
          <p:nvPr/>
        </p:nvSpPr>
        <p:spPr>
          <a:xfrm>
            <a:off x="6456744" y="3068960"/>
            <a:ext cx="23042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dónde</a:t>
            </a:r>
          </a:p>
        </p:txBody>
      </p:sp>
      <p:sp>
        <p:nvSpPr>
          <p:cNvPr id="8" name="7 Rectángulo redondeado"/>
          <p:cNvSpPr/>
          <p:nvPr/>
        </p:nvSpPr>
        <p:spPr>
          <a:xfrm>
            <a:off x="6456744" y="4263178"/>
            <a:ext cx="2448272" cy="74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Por qué</a:t>
            </a:r>
          </a:p>
        </p:txBody>
      </p:sp>
      <p:sp>
        <p:nvSpPr>
          <p:cNvPr id="9" name="8 Rectángulo redondeado"/>
          <p:cNvSpPr/>
          <p:nvPr/>
        </p:nvSpPr>
        <p:spPr>
          <a:xfrm>
            <a:off x="6600760" y="5349864"/>
            <a:ext cx="230425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cómo</a:t>
            </a:r>
          </a:p>
        </p:txBody>
      </p:sp>
      <p:sp>
        <p:nvSpPr>
          <p:cNvPr id="10" name="9 Rectángulo redondeado"/>
          <p:cNvSpPr/>
          <p:nvPr/>
        </p:nvSpPr>
        <p:spPr>
          <a:xfrm>
            <a:off x="1619672" y="1844824"/>
            <a:ext cx="590465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titulo</a:t>
            </a:r>
          </a:p>
        </p:txBody>
      </p:sp>
    </p:spTree>
    <p:extLst>
      <p:ext uri="{BB962C8B-B14F-4D97-AF65-F5344CB8AC3E}">
        <p14:creationId xmlns:p14="http://schemas.microsoft.com/office/powerpoint/2010/main" val="4276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CL" dirty="0"/>
              <a:t>A revisar</a:t>
            </a:r>
          </a:p>
        </p:txBody>
      </p:sp>
      <p:sp>
        <p:nvSpPr>
          <p:cNvPr id="4" name="3 Rectángulo redondeado"/>
          <p:cNvSpPr/>
          <p:nvPr/>
        </p:nvSpPr>
        <p:spPr>
          <a:xfrm>
            <a:off x="971600" y="1484784"/>
            <a:ext cx="756084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CL" sz="2400" dirty="0"/>
              <a:t>¿DE QUÉ SE TRATARÁ TU NOTICIA?</a:t>
            </a:r>
          </a:p>
          <a:p>
            <a:pPr marL="285750" indent="-285750">
              <a:buFont typeface="Arial" pitchFamily="34" charset="0"/>
              <a:buChar char="•"/>
            </a:pPr>
            <a:r>
              <a:rPr lang="es-CL" sz="2400" dirty="0"/>
              <a:t>¿Qué OCURRE EN TU NOTICIA?</a:t>
            </a:r>
          </a:p>
          <a:p>
            <a:pPr marL="285750" indent="-285750">
              <a:buFont typeface="Arial" pitchFamily="34" charset="0"/>
              <a:buChar char="•"/>
            </a:pPr>
            <a:r>
              <a:rPr lang="es-CL" sz="2400" dirty="0"/>
              <a:t>¿Quiénes PARTICIPAN DE ELLA?</a:t>
            </a:r>
          </a:p>
          <a:p>
            <a:pPr marL="285750" indent="-285750">
              <a:buFont typeface="Arial" pitchFamily="34" charset="0"/>
              <a:buChar char="•"/>
            </a:pPr>
            <a:r>
              <a:rPr lang="es-CL" sz="2400" dirty="0"/>
              <a:t>¿Cuándo Y CÓMO OCURRE?</a:t>
            </a:r>
          </a:p>
        </p:txBody>
      </p:sp>
      <p:sp>
        <p:nvSpPr>
          <p:cNvPr id="5" name="4 Elipse"/>
          <p:cNvSpPr/>
          <p:nvPr/>
        </p:nvSpPr>
        <p:spPr>
          <a:xfrm>
            <a:off x="2411760" y="3717032"/>
            <a:ext cx="4464496"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UNA VEZ REALIZADA LA PLANIFICACIÓN.. PUEDES REDACTAR LA NOTICIA, LA REVISAMOS LA PROXIMA SEMANA</a:t>
            </a:r>
          </a:p>
        </p:txBody>
      </p:sp>
    </p:spTree>
    <p:extLst>
      <p:ext uri="{BB962C8B-B14F-4D97-AF65-F5344CB8AC3E}">
        <p14:creationId xmlns:p14="http://schemas.microsoft.com/office/powerpoint/2010/main" val="2824895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TICKET DE SALIDA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22476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61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764704"/>
            <a:ext cx="7624004" cy="3528392"/>
          </a:xfrm>
        </p:spPr>
        <p:txBody>
          <a:bodyPr>
            <a:noAutofit/>
          </a:bodyPr>
          <a:lstStyle/>
          <a:p>
            <a:r>
              <a:rPr lang="es-CL" sz="2400" b="1" dirty="0"/>
              <a:t>PLANIFICACIÓN  PARA EL AUTOAPRENDIZAJE</a:t>
            </a:r>
            <a:br>
              <a:rPr lang="es-CL" sz="2400" b="1" dirty="0"/>
            </a:br>
            <a:r>
              <a:rPr lang="es-CL" sz="2400" b="1" dirty="0"/>
              <a:t>RETROALIMENTACIÓN DE EVALUACIÓN FORMATIVA</a:t>
            </a:r>
            <a:br>
              <a:rPr lang="es-CL" sz="2800" dirty="0"/>
            </a:br>
            <a:r>
              <a:rPr lang="es-CL" sz="2800" dirty="0"/>
              <a:t>SEMANA N°34</a:t>
            </a:r>
            <a:br>
              <a:rPr lang="es-CL" sz="2800" dirty="0"/>
            </a:br>
            <a:r>
              <a:rPr lang="es-CL" sz="2800" dirty="0"/>
              <a:t>LENGUA Y LITERATURA</a:t>
            </a:r>
            <a:br>
              <a:rPr lang="es-CL" sz="2800" dirty="0"/>
            </a:br>
            <a:r>
              <a:rPr lang="es-CL" sz="2800" dirty="0"/>
              <a:t>5  AÑO A</a:t>
            </a:r>
            <a:br>
              <a:rPr lang="es-CL" sz="2800" dirty="0"/>
            </a:br>
            <a:r>
              <a:rPr lang="es-CL" sz="2800" dirty="0"/>
              <a:t>DÍA: 10/11/2020</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6228184" y="4149080"/>
            <a:ext cx="2989329" cy="258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27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928067047"/>
              </p:ext>
            </p:extLst>
          </p:nvPr>
        </p:nvGraphicFramePr>
        <p:xfrm>
          <a:off x="11792" y="426684"/>
          <a:ext cx="9024704" cy="6214062"/>
        </p:xfrm>
        <a:graphic>
          <a:graphicData uri="http://schemas.openxmlformats.org/drawingml/2006/table">
            <a:tbl>
              <a:tblPr firstRow="1" firstCol="1" bandRow="1"/>
              <a:tblGrid>
                <a:gridCol w="2399968">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200" dirty="0">
                          <a:effectLst/>
                          <a:latin typeface="+mn-lt"/>
                          <a:ea typeface="Calibri"/>
                          <a:cs typeface="Times New Roman"/>
                        </a:rPr>
                        <a:t>LENGUA</a:t>
                      </a:r>
                      <a:r>
                        <a:rPr lang="es-CL" sz="1200" baseline="0" dirty="0">
                          <a:effectLst/>
                          <a:latin typeface="+mn-lt"/>
                          <a:ea typeface="Calibri"/>
                          <a:cs typeface="Times New Roman"/>
                        </a:rPr>
                        <a:t> Y LITERATURA / 5 AÑO BÁSICO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741">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XIMENA</a:t>
                      </a:r>
                      <a:r>
                        <a:rPr lang="es-CL" sz="1200" baseline="0" dirty="0">
                          <a:effectLst/>
                          <a:latin typeface="+mn-lt"/>
                          <a:ea typeface="Calibri"/>
                          <a:cs typeface="Times New Roman"/>
                        </a:rPr>
                        <a:t> GALLARDO MUÑOZ</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741">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solidFill>
                            <a:schemeClr val="tx1"/>
                          </a:solidFill>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46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r>
                        <a:rPr lang="es-CL" sz="1200" b="0" i="0" dirty="0">
                          <a:solidFill>
                            <a:schemeClr val="tx1"/>
                          </a:solidFill>
                          <a:effectLst/>
                          <a:latin typeface="raleway"/>
                        </a:rPr>
                        <a:t>Leer independientemente y comprender textos no literarios (cartas, biografías, relatos históricos, libros y artículos informativos, noticias, etc.) para ampliar su conocimiento del mundo y formarse una opinión: extrayendo información explícita e implícita; haciendo inferencias a partir de la información del texto y de sus experiencias y conocimientos; relacionando la información de imágenes, gráficos, tablas, mapas o diagramas, con el </a:t>
                      </a:r>
                      <a:r>
                        <a:rPr lang="es-CL" sz="1200" b="0" i="0" dirty="0" err="1">
                          <a:solidFill>
                            <a:schemeClr val="tx1"/>
                          </a:solidFill>
                          <a:effectLst/>
                          <a:latin typeface="raleway"/>
                        </a:rPr>
                        <a:t>tecomparando</a:t>
                      </a:r>
                      <a:r>
                        <a:rPr lang="es-CL" sz="1200" b="0" i="0" dirty="0">
                          <a:solidFill>
                            <a:schemeClr val="tx1"/>
                          </a:solidFill>
                          <a:effectLst/>
                          <a:latin typeface="raleway"/>
                        </a:rPr>
                        <a:t> información; formulando una opinión sobre algún aspecto de la lectura; fundamentando su opinión con información del texto o sus conocimientos previos</a:t>
                      </a:r>
                      <a:endParaRPr lang="es-CL" sz="1200" b="1" i="0" dirty="0">
                        <a:solidFill>
                          <a:schemeClr val="tx1"/>
                        </a:solidFill>
                        <a:effectLst/>
                        <a:latin typeface="raleway"/>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Relacionan información del texto con sus experiencias y conocimientos.</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Explican, oralmente o por escrito, la información que han aprendido o descubierto en los textos que leen.</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Aluden a información implícita o explícita de un texto leído al comentar o escribir.</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Identifican y registran las ideas relevantes de un texto leído.</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Escriben una explicación de un texto discontinuo presente en un texto leído.</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Explican qué aporte hace el texto discontinuo al texto central; por ejemplo: "La información que aparece en el recuadro es un ejemplo del concepto explicado en el texto".</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Explican, oralmente o por escrito, expresiones que contienen lenguaje figurado.</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Comparan dos elementos similares presentes en un texto leído (si es pertinente).</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Escriben textos para compartir lo aprendido en la lectura.</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s-CL" sz="1200" b="0" i="0" u="none" strike="noStrike" kern="1200" cap="none" spc="0" normalizeH="0" baseline="0" noProof="0" dirty="0">
                          <a:ln>
                            <a:noFill/>
                          </a:ln>
                          <a:solidFill>
                            <a:prstClr val="black"/>
                          </a:solidFill>
                          <a:effectLst/>
                          <a:uLnTx/>
                          <a:uFillTx/>
                          <a:latin typeface="Raleway"/>
                          <a:ea typeface="+mn-ea"/>
                          <a:cs typeface="+mn-cs"/>
                        </a:rPr>
                        <a:t>Comparten una opinión sobre información del texto y la fundamentan con información del texto o conocimientos </a:t>
                      </a:r>
                      <a:r>
                        <a:rPr kumimoji="0" lang="es-CL" sz="1200" b="0" i="0" u="none" strike="noStrike" kern="1200" cap="none" spc="0" normalizeH="0" baseline="0" noProof="0">
                          <a:ln>
                            <a:noFill/>
                          </a:ln>
                          <a:solidFill>
                            <a:prstClr val="black"/>
                          </a:solidFill>
                          <a:effectLst/>
                          <a:uLnTx/>
                          <a:uFillTx/>
                          <a:latin typeface="Raleway"/>
                          <a:ea typeface="+mn-ea"/>
                          <a:cs typeface="+mn-cs"/>
                        </a:rPr>
                        <a:t>previos.</a:t>
                      </a:r>
                      <a:endParaRPr kumimoji="0" lang="es-CL" sz="1200" b="0" i="0" u="none" strike="noStrike" kern="1200" cap="none" spc="0" normalizeH="0" baseline="0" noProof="0" dirty="0">
                        <a:ln>
                          <a:noFill/>
                        </a:ln>
                        <a:solidFill>
                          <a:prstClr val="black"/>
                        </a:solidFill>
                        <a:effectLst/>
                        <a:uLnTx/>
                        <a:uFillTx/>
                        <a:latin typeface="Raleway"/>
                        <a:ea typeface="+mn-ea"/>
                        <a:cs typeface="+mn-cs"/>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200" b="1" dirty="0">
                          <a:effectLst/>
                          <a:latin typeface="+mn-lt"/>
                          <a:ea typeface="Calibri"/>
                          <a:cs typeface="Times New Roman"/>
                        </a:rPr>
                        <a:t>CONTENIDO</a:t>
                      </a:r>
                      <a:r>
                        <a:rPr lang="es-CL" sz="1200" b="0" baseline="0" dirty="0">
                          <a:effectLst/>
                          <a:latin typeface="+mn-lt"/>
                          <a:ea typeface="Calibri"/>
                          <a:cs typeface="Times New Roman"/>
                        </a:rPr>
                        <a:t> </a:t>
                      </a:r>
                      <a:r>
                        <a:rPr lang="es-CL" sz="1200" b="1" baseline="0" dirty="0">
                          <a:effectLst/>
                          <a:latin typeface="+mn-lt"/>
                          <a:ea typeface="Calibri"/>
                          <a:cs typeface="Times New Roman"/>
                        </a:rPr>
                        <a:t>/HABILIDADES</a:t>
                      </a:r>
                      <a:endParaRPr lang="es-ES_tradn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1" baseline="0" dirty="0">
                          <a:effectLst/>
                          <a:latin typeface="+mn-lt"/>
                          <a:ea typeface="Calibri"/>
                          <a:cs typeface="Times New Roman"/>
                        </a:rPr>
                        <a:t>Leer </a:t>
                      </a:r>
                      <a:endParaRPr lang="es-CL" sz="1200" b="0" baseline="0" dirty="0">
                        <a:effectLst/>
                        <a:latin typeface="+mn-lt"/>
                        <a:ea typeface="Calibri"/>
                        <a:cs typeface="Times New Roman"/>
                      </a:endParaRPr>
                    </a:p>
                    <a:p>
                      <a:pPr algn="just">
                        <a:spcAft>
                          <a:spcPts val="0"/>
                        </a:spcAft>
                      </a:pP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Leer</a:t>
                      </a:r>
                      <a:r>
                        <a:rPr lang="es-CL" sz="1200" baseline="0" dirty="0">
                          <a:effectLst/>
                          <a:latin typeface="+mn-lt"/>
                          <a:ea typeface="Calibri"/>
                          <a:cs typeface="Times New Roman"/>
                        </a:rPr>
                        <a:t> una noticia extrayendo información explicita e implícita,</a:t>
                      </a:r>
                      <a:r>
                        <a:rPr kumimoji="0" lang="es-CL" sz="1200" b="0" i="0" u="none" strike="noStrike" kern="1200" cap="none" spc="0" normalizeH="0" baseline="0" noProof="0" dirty="0">
                          <a:ln>
                            <a:noFill/>
                          </a:ln>
                          <a:solidFill>
                            <a:prstClr val="black"/>
                          </a:solidFill>
                          <a:effectLst/>
                          <a:uLnTx/>
                          <a:uFillTx/>
                          <a:latin typeface="+mn-lt"/>
                          <a:ea typeface="+mn-ea"/>
                          <a:cs typeface="+mn-cs"/>
                        </a:rPr>
                        <a:t> haciendo inferencias a partir de la información del texto y de sus experiencias y conocimientos </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baseline="0" dirty="0">
                          <a:effectLst/>
                          <a:latin typeface="+mn-lt"/>
                        </a:rPr>
                        <a:t> Ticket de salida  : Enviar a correo </a:t>
                      </a:r>
                      <a:r>
                        <a:rPr lang="es-CL" sz="1200" b="1" baseline="0" dirty="0">
                          <a:effectLst/>
                          <a:latin typeface="+mn-lt"/>
                          <a:hlinkClick r:id="rId2"/>
                        </a:rPr>
                        <a:t>ximena.gallardo@colegio-jeanpiaget.cl</a:t>
                      </a:r>
                      <a:r>
                        <a:rPr lang="es-CL" sz="1200" b="1" baseline="0" dirty="0">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4393917" cy="387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286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defRPr/>
            </a:pPr>
            <a:endParaRPr lang="es-CL" dirty="0">
              <a:solidFill>
                <a:prstClr val="black"/>
              </a:solidFill>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sz="1200" b="1" dirty="0">
                <a:solidFill>
                  <a:prstClr val="white"/>
                </a:solidFill>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L">
              <a:solidFill>
                <a:prstClr val="white"/>
              </a:solidFill>
            </a:endParaRPr>
          </a:p>
        </p:txBody>
      </p:sp>
    </p:spTree>
    <p:extLst>
      <p:ext uri="{BB962C8B-B14F-4D97-AF65-F5344CB8AC3E}">
        <p14:creationId xmlns:p14="http://schemas.microsoft.com/office/powerpoint/2010/main" val="172002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062095896"/>
              </p:ext>
            </p:extLst>
          </p:nvPr>
        </p:nvGraphicFramePr>
        <p:xfrm>
          <a:off x="107504" y="606480"/>
          <a:ext cx="9036496" cy="4721620"/>
        </p:xfrm>
        <a:graphic>
          <a:graphicData uri="http://schemas.openxmlformats.org/drawingml/2006/table">
            <a:tbl>
              <a:tblPr firstRow="1" firstCol="1" bandRow="1"/>
              <a:tblGrid>
                <a:gridCol w="2860341">
                  <a:extLst>
                    <a:ext uri="{9D8B030D-6E8A-4147-A177-3AD203B41FA5}">
                      <a16:colId xmlns:a16="http://schemas.microsoft.com/office/drawing/2014/main" val="20000"/>
                    </a:ext>
                  </a:extLst>
                </a:gridCol>
                <a:gridCol w="6176155">
                  <a:extLst>
                    <a:ext uri="{9D8B030D-6E8A-4147-A177-3AD203B41FA5}">
                      <a16:colId xmlns:a16="http://schemas.microsoft.com/office/drawing/2014/main" val="20001"/>
                    </a:ext>
                  </a:extLst>
                </a:gridCol>
              </a:tblGrid>
              <a:tr h="288244">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200" dirty="0">
                          <a:effectLst/>
                          <a:latin typeface="+mn-lt"/>
                          <a:ea typeface="Calibri"/>
                          <a:cs typeface="Times New Roman"/>
                        </a:rPr>
                        <a:t>LENGUA</a:t>
                      </a:r>
                      <a:r>
                        <a:rPr lang="es-CL" sz="1200" baseline="0" dirty="0">
                          <a:effectLst/>
                          <a:latin typeface="+mn-lt"/>
                          <a:ea typeface="Calibri"/>
                          <a:cs typeface="Times New Roman"/>
                        </a:rPr>
                        <a:t> Y LITERATURA / 5 AÑO BÁSICO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5812">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effectLst/>
                          <a:latin typeface="+mn-lt"/>
                          <a:ea typeface="Calibri"/>
                          <a:cs typeface="Times New Roman"/>
                        </a:rPr>
                        <a:t>XIMENA</a:t>
                      </a:r>
                      <a:r>
                        <a:rPr lang="es-CL" sz="1200" baseline="0" dirty="0">
                          <a:effectLst/>
                          <a:latin typeface="+mn-lt"/>
                          <a:ea typeface="Calibri"/>
                          <a:cs typeface="Times New Roman"/>
                        </a:rPr>
                        <a:t> GALLARDO MUÑOZ</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024">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dirty="0">
                          <a:solidFill>
                            <a:schemeClr val="tx1"/>
                          </a:solidFill>
                          <a:effectLst/>
                          <a:latin typeface="+mn-lt"/>
                          <a:ea typeface="Calibri"/>
                          <a:cs typeface="Times New Roman"/>
                        </a:rPr>
                        <a:t>Estrella Letelier.</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46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r>
                        <a:rPr lang="es-CL" sz="1200" b="0" i="0" dirty="0">
                          <a:solidFill>
                            <a:schemeClr val="tx1"/>
                          </a:solidFill>
                          <a:effectLst/>
                          <a:latin typeface="raleway"/>
                        </a:rPr>
                        <a:t>OA 06 Leer independientemente y comprender textos no literarios (cartas, biografías, relatos históricos, libros y artículos informativos, noticias, etc.) para ampliar su conocimiento del mundo y formarse una opinión: extrayendo información explícita e implícita; haciendo inferencias a partir de la información del texto y de sus experiencias y conocimientos; relacionando la información de imágenes, gráficos, tablas, mapas o diagramas, con el te comparando información; formulando una opinión sobre algún aspecto de la lectura; fundamentando su opinión con información del texto o sus conocimientos previos</a:t>
                      </a:r>
                      <a:endParaRPr lang="es-CL" sz="1200" b="1" i="0" dirty="0">
                        <a:solidFill>
                          <a:schemeClr val="tx1"/>
                        </a:solidFill>
                        <a:effectLst/>
                        <a:latin typeface="raleway"/>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64096">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buFont typeface="Arial"/>
                        <a:buChar char="•"/>
                      </a:pPr>
                      <a:r>
                        <a:rPr lang="es-CL" sz="1200" b="0" i="0" dirty="0">
                          <a:solidFill>
                            <a:schemeClr val="tx1"/>
                          </a:solidFill>
                          <a:effectLst/>
                          <a:latin typeface="Raleway"/>
                        </a:rPr>
                        <a:t>Relacionan información del texto con sus experiencias y conocimientos.</a:t>
                      </a:r>
                    </a:p>
                    <a:p>
                      <a:pPr algn="l">
                        <a:buFont typeface="Arial"/>
                        <a:buChar char="•"/>
                      </a:pPr>
                      <a:r>
                        <a:rPr lang="es-CL" sz="1200" b="0" i="0" dirty="0">
                          <a:solidFill>
                            <a:schemeClr val="tx1"/>
                          </a:solidFill>
                          <a:effectLst/>
                          <a:latin typeface="Raleway"/>
                        </a:rPr>
                        <a:t>Explican, oralmente o por escrito, la información que han aprendido o descubierto en los textos que </a:t>
                      </a:r>
                      <a:r>
                        <a:rPr lang="es-CL" sz="1200" b="0" i="0">
                          <a:solidFill>
                            <a:schemeClr val="tx1"/>
                          </a:solidFill>
                          <a:effectLst/>
                          <a:latin typeface="Raleway"/>
                        </a:rPr>
                        <a:t>leen.</a:t>
                      </a:r>
                      <a:endParaRPr lang="es-CL" sz="1200" b="0" i="0" dirty="0">
                        <a:solidFill>
                          <a:schemeClr val="tx1"/>
                        </a:solidFill>
                        <a:effectLst/>
                        <a:latin typeface="Raleway"/>
                      </a:endParaRPr>
                    </a:p>
                    <a:p>
                      <a:pPr algn="l">
                        <a:buFont typeface="Arial"/>
                        <a:buChar char="•"/>
                      </a:pPr>
                      <a:r>
                        <a:rPr lang="es-CL" sz="1200" b="0" i="0" dirty="0">
                          <a:solidFill>
                            <a:schemeClr val="tx1"/>
                          </a:solidFill>
                          <a:effectLst/>
                          <a:latin typeface="Raleway"/>
                        </a:rPr>
                        <a:t>Escriben textos para compartir lo aprendido en la lectura.</a:t>
                      </a:r>
                    </a:p>
                    <a:p>
                      <a:pPr algn="l">
                        <a:buFont typeface="Arial"/>
                        <a:buChar char="•"/>
                      </a:pPr>
                      <a:r>
                        <a:rPr lang="es-CL" sz="1200" b="0" i="0" dirty="0">
                          <a:solidFill>
                            <a:schemeClr val="tx1"/>
                          </a:solidFill>
                          <a:effectLst/>
                          <a:latin typeface="Raleway"/>
                        </a:rPr>
                        <a:t>Comparten una opinión sobre información del texto y la fundamentan con información del texto o conocimientos previos.</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244">
                <a:tc>
                  <a:txBody>
                    <a:bodyPr/>
                    <a:lstStyle/>
                    <a:p>
                      <a:pPr algn="just">
                        <a:spcAft>
                          <a:spcPts val="0"/>
                        </a:spcAft>
                      </a:pPr>
                      <a:r>
                        <a:rPr lang="es-ES_tradnl" sz="1200" b="1" dirty="0">
                          <a:effectLst/>
                          <a:latin typeface="+mn-lt"/>
                          <a:ea typeface="Calibri"/>
                          <a:cs typeface="Times New Roman"/>
                        </a:rPr>
                        <a:t>CONTENIDO</a:t>
                      </a:r>
                      <a:r>
                        <a:rPr lang="es-CL" sz="1200" b="0" baseline="0" dirty="0">
                          <a:effectLst/>
                          <a:latin typeface="+mn-lt"/>
                          <a:ea typeface="Calibri"/>
                          <a:cs typeface="Times New Roman"/>
                        </a:rPr>
                        <a:t> </a:t>
                      </a:r>
                      <a:r>
                        <a:rPr lang="es-CL" sz="1200" b="1" baseline="0" dirty="0">
                          <a:effectLst/>
                          <a:latin typeface="+mn-lt"/>
                          <a:ea typeface="Calibri"/>
                          <a:cs typeface="Times New Roman"/>
                        </a:rPr>
                        <a:t>/HABILIDADES</a:t>
                      </a:r>
                      <a:endParaRPr lang="es-ES_tradn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1" baseline="0" dirty="0">
                          <a:effectLst/>
                          <a:latin typeface="+mn-lt"/>
                          <a:ea typeface="Calibri"/>
                          <a:cs typeface="Times New Roman"/>
                        </a:rPr>
                        <a:t>ESCRIBIR / </a:t>
                      </a:r>
                      <a:r>
                        <a:rPr lang="es-CL" sz="1200" b="0" baseline="0" dirty="0">
                          <a:effectLst/>
                          <a:latin typeface="+mn-lt"/>
                          <a:ea typeface="Calibri"/>
                          <a:cs typeface="Times New Roman"/>
                        </a:rPr>
                        <a:t>REDACCIÓN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76488">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200" baseline="0" dirty="0">
                          <a:effectLst/>
                          <a:latin typeface="+mn-lt"/>
                          <a:ea typeface="Calibri"/>
                          <a:cs typeface="Times New Roman"/>
                        </a:rPr>
                        <a:t>PLANIFICAR una noticia,</a:t>
                      </a:r>
                      <a:r>
                        <a:rPr kumimoji="0" lang="es-CL" sz="1200" b="0" i="0" u="none" strike="noStrike" kern="1200" cap="none" spc="0" normalizeH="0" baseline="0" noProof="0" dirty="0">
                          <a:ln>
                            <a:noFill/>
                          </a:ln>
                          <a:solidFill>
                            <a:prstClr val="black"/>
                          </a:solidFill>
                          <a:effectLst/>
                          <a:uLnTx/>
                          <a:uFillTx/>
                          <a:latin typeface="+mn-lt"/>
                          <a:ea typeface="+mn-ea"/>
                          <a:cs typeface="+mn-cs"/>
                        </a:rPr>
                        <a:t> relacionando la información de imágenes del texto y de sus experiencias y conocimientos </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76488">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200" b="1" baseline="0" dirty="0">
                          <a:effectLst/>
                          <a:latin typeface="+mn-lt"/>
                        </a:rPr>
                        <a:t> Ticket de salida  : Enviar a correo </a:t>
                      </a:r>
                      <a:r>
                        <a:rPr lang="es-CL" sz="1200" b="1" baseline="0" dirty="0">
                          <a:effectLst/>
                          <a:latin typeface="+mn-lt"/>
                          <a:hlinkClick r:id="rId2"/>
                        </a:rPr>
                        <a:t>ximena.gallardo@colegio-jeanpiaget.cl</a:t>
                      </a:r>
                      <a:r>
                        <a:rPr lang="es-CL" sz="1200" b="1" baseline="0" dirty="0">
                          <a:effectLst/>
                          <a:latin typeface="+mn-lt"/>
                        </a:rPr>
                        <a:t>  o enviar de forma digital en clase. </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91" y="39193"/>
            <a:ext cx="5400600" cy="77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22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endParaRPr lang="es-CL" dirty="0">
              <a:solidFill>
                <a:prstClr val="black"/>
              </a:solidFill>
              <a:latin typeface="Arial" pitchFamily="34" charset="0"/>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03250" algn="l"/>
              </a:tabLst>
              <a:defRPr/>
            </a:pPr>
            <a:br>
              <a:rPr lang="es-CL" sz="800" dirty="0">
                <a:solidFill>
                  <a:prstClr val="black"/>
                </a:solidFill>
                <a:latin typeface="Arial" pitchFamily="34" charset="0"/>
                <a:cs typeface="Arial" pitchFamily="34" charset="0"/>
              </a:rPr>
            </a:br>
            <a:endParaRPr lang="es-CL" dirty="0">
              <a:solidFill>
                <a:prstClr val="black"/>
              </a:solidFill>
              <a:latin typeface="Arial" pitchFamily="34" charset="0"/>
              <a:cs typeface="Arial" pitchFamily="34" charset="0"/>
            </a:endParaRPr>
          </a:p>
          <a:p>
            <a:pPr eaLnBrk="0" fontAlgn="base" hangingPunct="0">
              <a:spcBef>
                <a:spcPct val="0"/>
              </a:spcBef>
              <a:spcAft>
                <a:spcPct val="0"/>
              </a:spcAft>
              <a:tabLst>
                <a:tab pos="603250" algn="l"/>
              </a:tabLst>
              <a:defRPr/>
            </a:pPr>
            <a:endParaRPr lang="es-CL" dirty="0">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603250" algn="l"/>
              </a:tabLst>
              <a:defRPr/>
            </a:pPr>
            <a:endParaRPr lang="es-CL" dirty="0">
              <a:solidFill>
                <a:prstClr val="black"/>
              </a:solidFill>
              <a:latin typeface="Arial" pitchFamily="34" charset="0"/>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CL" b="1" dirty="0">
                <a:solidFill>
                  <a:prstClr val="black"/>
                </a:solidFill>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s-CL">
              <a:solidFill>
                <a:prstClr val="white"/>
              </a:solidFill>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2438604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4C29B7-F96D-4335-82ED-B1D7B82CC34C}"/>
              </a:ext>
            </a:extLst>
          </p:cNvPr>
          <p:cNvPicPr>
            <a:picLocks noChangeAspect="1"/>
          </p:cNvPicPr>
          <p:nvPr/>
        </p:nvPicPr>
        <p:blipFill rotWithShape="1">
          <a:blip r:embed="rId2"/>
          <a:srcRect l="18237" r="7458"/>
          <a:stretch/>
        </p:blipFill>
        <p:spPr>
          <a:xfrm>
            <a:off x="20" y="10"/>
            <a:ext cx="3477914" cy="6857990"/>
          </a:xfrm>
          <a:prstGeom prst="rect">
            <a:avLst/>
          </a:prstGeom>
        </p:spPr>
      </p:pic>
      <p:sp>
        <p:nvSpPr>
          <p:cNvPr id="8" name="Rectangle 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ángulo: esquinas redondeadas 1">
            <a:extLst>
              <a:ext uri="{FF2B5EF4-FFF2-40B4-BE49-F238E27FC236}">
                <a16:creationId xmlns:a16="http://schemas.microsoft.com/office/drawing/2014/main" id="{AD70640A-D79A-4B89-AE84-89A96013F6BD}"/>
              </a:ext>
            </a:extLst>
          </p:cNvPr>
          <p:cNvSpPr/>
          <p:nvPr/>
        </p:nvSpPr>
        <p:spPr>
          <a:xfrm>
            <a:off x="3957996" y="692696"/>
            <a:ext cx="4705943"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lnSpcReduction="10000"/>
          </a:bodyPr>
          <a:lstStyle/>
          <a:p>
            <a:pPr algn="just"/>
            <a:r>
              <a:rPr lang="en-US" sz="6000" dirty="0">
                <a:solidFill>
                  <a:prstClr val="white"/>
                </a:solidFill>
              </a:rPr>
              <a:t>OBJETIVO DE LA CLASE</a:t>
            </a:r>
          </a:p>
          <a:p>
            <a:pPr algn="just"/>
            <a:r>
              <a:rPr lang="es-CL" sz="2800" dirty="0">
                <a:solidFill>
                  <a:prstClr val="black"/>
                </a:solidFill>
                <a:ea typeface="Calibri"/>
                <a:cs typeface="Times New Roman"/>
              </a:rPr>
              <a:t>Leer una noticia extrayendo información explicita e implícita,</a:t>
            </a:r>
            <a:r>
              <a:rPr lang="es-CL" sz="2800" dirty="0">
                <a:solidFill>
                  <a:prstClr val="black"/>
                </a:solidFill>
              </a:rPr>
              <a:t> haciendo inferencias a partir de la información del texto y de sus experiencias y conocimientos</a:t>
            </a:r>
            <a:endParaRPr lang="es-CL" sz="2800" dirty="0">
              <a:solidFill>
                <a:prstClr val="black"/>
              </a:solidFill>
              <a:ea typeface="Calibri"/>
              <a:cs typeface="Times New Roman"/>
            </a:endParaRPr>
          </a:p>
          <a:p>
            <a:pPr algn="just"/>
            <a:endParaRPr lang="en-US" sz="6000" dirty="0">
              <a:solidFill>
                <a:prstClr val="white"/>
              </a:solidFill>
            </a:endParaRPr>
          </a:p>
        </p:txBody>
      </p:sp>
      <p:sp>
        <p:nvSpPr>
          <p:cNvPr id="4" name="CuadroTexto 3">
            <a:extLst>
              <a:ext uri="{FF2B5EF4-FFF2-40B4-BE49-F238E27FC236}">
                <a16:creationId xmlns:a16="http://schemas.microsoft.com/office/drawing/2014/main" id="{EFD0DA5E-93AC-46EB-8791-9D00C98C9E82}"/>
              </a:ext>
            </a:extLst>
          </p:cNvPr>
          <p:cNvSpPr txBox="1"/>
          <p:nvPr/>
        </p:nvSpPr>
        <p:spPr>
          <a:xfrm>
            <a:off x="1403648" y="4221088"/>
            <a:ext cx="1512168" cy="923330"/>
          </a:xfrm>
          <a:prstGeom prst="rect">
            <a:avLst/>
          </a:prstGeom>
          <a:noFill/>
        </p:spPr>
        <p:txBody>
          <a:bodyPr wrap="square" rtlCol="0">
            <a:spAutoFit/>
          </a:bodyPr>
          <a:lstStyle/>
          <a:p>
            <a:r>
              <a:rPr lang="es-CL" dirty="0">
                <a:solidFill>
                  <a:prstClr val="black"/>
                </a:solidFill>
              </a:rPr>
              <a:t>QUE LEA, EL SIGUIENTE ESTUDIANTE </a:t>
            </a:r>
          </a:p>
        </p:txBody>
      </p:sp>
    </p:spTree>
    <p:extLst>
      <p:ext uri="{BB962C8B-B14F-4D97-AF65-F5344CB8AC3E}">
        <p14:creationId xmlns:p14="http://schemas.microsoft.com/office/powerpoint/2010/main" val="611611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b="1" dirty="0"/>
          </a:p>
        </p:txBody>
      </p:sp>
      <p:sp>
        <p:nvSpPr>
          <p:cNvPr id="4" name="3 Rectángulo redondeado"/>
          <p:cNvSpPr/>
          <p:nvPr/>
        </p:nvSpPr>
        <p:spPr>
          <a:xfrm>
            <a:off x="467544" y="266016"/>
            <a:ext cx="8424936" cy="15788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t>A realizar el cuestionario de comprensión lectora </a:t>
            </a:r>
          </a:p>
        </p:txBody>
      </p:sp>
      <p:sp>
        <p:nvSpPr>
          <p:cNvPr id="5" name="4 Flecha abajo"/>
          <p:cNvSpPr/>
          <p:nvPr/>
        </p:nvSpPr>
        <p:spPr>
          <a:xfrm>
            <a:off x="3491880" y="2204864"/>
            <a:ext cx="2016224" cy="2304256"/>
          </a:xfrm>
          <a:prstGeom prst="down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s-CL"/>
          </a:p>
        </p:txBody>
      </p:sp>
      <p:sp>
        <p:nvSpPr>
          <p:cNvPr id="6" name="5 Rectángulo redondeado"/>
          <p:cNvSpPr/>
          <p:nvPr/>
        </p:nvSpPr>
        <p:spPr>
          <a:xfrm>
            <a:off x="1763688" y="4757112"/>
            <a:ext cx="5832648" cy="115212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https://forms.gle/4staao6Cwn6HK9rd7</a:t>
            </a:r>
          </a:p>
        </p:txBody>
      </p:sp>
    </p:spTree>
    <p:extLst>
      <p:ext uri="{BB962C8B-B14F-4D97-AF65-F5344CB8AC3E}">
        <p14:creationId xmlns:p14="http://schemas.microsoft.com/office/powerpoint/2010/main" val="1493165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a:t>ACTIVANDO NUESTROS CONOCIMIENTOS</a:t>
            </a:r>
          </a:p>
        </p:txBody>
      </p:sp>
      <p:sp>
        <p:nvSpPr>
          <p:cNvPr id="4" name="3 Rectángulo redondeado"/>
          <p:cNvSpPr/>
          <p:nvPr/>
        </p:nvSpPr>
        <p:spPr>
          <a:xfrm>
            <a:off x="1043608" y="1628800"/>
            <a:ext cx="698477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buFont typeface="Arial" pitchFamily="34" charset="0"/>
              <a:buChar char="•"/>
            </a:pPr>
            <a:r>
              <a:rPr lang="es-CL" sz="3200" dirty="0">
                <a:solidFill>
                  <a:prstClr val="black"/>
                </a:solidFill>
              </a:rPr>
              <a:t>CONTEMOSLE A TÍA XIMENA ¿EN QUÉ TRABAJAMOS? ¿QUÉ CONTENIDO?</a:t>
            </a:r>
          </a:p>
        </p:txBody>
      </p:sp>
      <p:sp>
        <p:nvSpPr>
          <p:cNvPr id="5" name="4 Rectángulo redondeado"/>
          <p:cNvSpPr/>
          <p:nvPr/>
        </p:nvSpPr>
        <p:spPr>
          <a:xfrm>
            <a:off x="1055048" y="3429000"/>
            <a:ext cx="7117352"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¿QUÉ CARACTERÍSTICAS TIENE LA NOTICIA? MENCIONA DOS</a:t>
            </a:r>
          </a:p>
        </p:txBody>
      </p:sp>
      <p:sp>
        <p:nvSpPr>
          <p:cNvPr id="6" name="5 Rectángulo redondeado"/>
          <p:cNvSpPr/>
          <p:nvPr/>
        </p:nvSpPr>
        <p:spPr>
          <a:xfrm>
            <a:off x="1265352" y="5229200"/>
            <a:ext cx="669674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solidFill>
                  <a:schemeClr val="tx1"/>
                </a:solidFill>
              </a:rPr>
              <a:t>¿cuál es su estructura?</a:t>
            </a:r>
          </a:p>
        </p:txBody>
      </p:sp>
    </p:spTree>
    <p:extLst>
      <p:ext uri="{BB962C8B-B14F-4D97-AF65-F5344CB8AC3E}">
        <p14:creationId xmlns:p14="http://schemas.microsoft.com/office/powerpoint/2010/main" val="26582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a:t>Vocabulario </a:t>
            </a:r>
          </a:p>
        </p:txBody>
      </p:sp>
      <p:sp>
        <p:nvSpPr>
          <p:cNvPr id="4" name="3 Rectángulo redondeado"/>
          <p:cNvSpPr/>
          <p:nvPr/>
        </p:nvSpPr>
        <p:spPr>
          <a:xfrm>
            <a:off x="323528" y="188640"/>
            <a:ext cx="28803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Antes de leer…</a:t>
            </a:r>
          </a:p>
        </p:txBody>
      </p:sp>
      <p:sp>
        <p:nvSpPr>
          <p:cNvPr id="5" name="4 Rectángulo redondeado"/>
          <p:cNvSpPr/>
          <p:nvPr/>
        </p:nvSpPr>
        <p:spPr>
          <a:xfrm>
            <a:off x="899592" y="1700808"/>
            <a:ext cx="770485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itchFamily="34" charset="0"/>
              <a:buChar char="•"/>
            </a:pPr>
            <a:r>
              <a:rPr lang="es-CL" sz="2400" dirty="0">
                <a:solidFill>
                  <a:srgbClr val="222222"/>
                </a:solidFill>
                <a:latin typeface="arial"/>
              </a:rPr>
              <a:t>Redacción primera de una ley, programa o disposición que ha de discutirse o estudiarse</a:t>
            </a:r>
            <a:endParaRPr lang="es-CL" sz="2400" dirty="0"/>
          </a:p>
        </p:txBody>
      </p:sp>
      <p:sp>
        <p:nvSpPr>
          <p:cNvPr id="6" name="5 Rectángulo redondeado"/>
          <p:cNvSpPr/>
          <p:nvPr/>
        </p:nvSpPr>
        <p:spPr>
          <a:xfrm>
            <a:off x="899592" y="4005064"/>
            <a:ext cx="770485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itchFamily="34" charset="0"/>
              <a:buChar char="•"/>
            </a:pPr>
            <a:r>
              <a:rPr lang="es-CL" sz="2000" b="1" dirty="0">
                <a:solidFill>
                  <a:srgbClr val="222222"/>
                </a:solidFill>
                <a:latin typeface="arial"/>
              </a:rPr>
              <a:t>Denominamos todo aquel modelo, patrón o ejemplo que debe seguirse en determinada situación.</a:t>
            </a:r>
            <a:endParaRPr lang="es-CL" sz="2000" b="1" dirty="0"/>
          </a:p>
        </p:txBody>
      </p:sp>
      <p:sp>
        <p:nvSpPr>
          <p:cNvPr id="7" name="6 Rectángulo redondeado"/>
          <p:cNvSpPr/>
          <p:nvPr/>
        </p:nvSpPr>
        <p:spPr>
          <a:xfrm>
            <a:off x="3159068" y="1592796"/>
            <a:ext cx="3168352" cy="504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ANTEPROYECTO</a:t>
            </a:r>
          </a:p>
        </p:txBody>
      </p:sp>
      <p:sp>
        <p:nvSpPr>
          <p:cNvPr id="8" name="7 Rectángulo redondeado"/>
          <p:cNvSpPr/>
          <p:nvPr/>
        </p:nvSpPr>
        <p:spPr>
          <a:xfrm>
            <a:off x="3203848" y="3861048"/>
            <a:ext cx="3312368" cy="576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PARADIGMA</a:t>
            </a:r>
          </a:p>
        </p:txBody>
      </p:sp>
    </p:spTree>
    <p:extLst>
      <p:ext uri="{BB962C8B-B14F-4D97-AF65-F5344CB8AC3E}">
        <p14:creationId xmlns:p14="http://schemas.microsoft.com/office/powerpoint/2010/main" val="273701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p:txBody>
          <a:bodyPr/>
          <a:lstStyle/>
          <a:p>
            <a:endParaRPr lang="es-CL" dirty="0"/>
          </a:p>
        </p:txBody>
      </p:sp>
      <p:sp>
        <p:nvSpPr>
          <p:cNvPr id="6" name="5 Título"/>
          <p:cNvSpPr>
            <a:spLocks noGrp="1"/>
          </p:cNvSpPr>
          <p:nvPr>
            <p:ph type="title"/>
          </p:nvPr>
        </p:nvSpPr>
        <p:spPr/>
        <p:txBody>
          <a:bodyPr/>
          <a:lstStyle/>
          <a:p>
            <a:endParaRPr lang="es-CL"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39000"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323528" y="6021288"/>
            <a:ext cx="78488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https://movilizandonos.files.wordpress.com/2012/03/laestrella1.jpg</a:t>
            </a:r>
          </a:p>
        </p:txBody>
      </p:sp>
      <p:sp>
        <p:nvSpPr>
          <p:cNvPr id="8" name="7 Flecha abajo"/>
          <p:cNvSpPr/>
          <p:nvPr/>
        </p:nvSpPr>
        <p:spPr>
          <a:xfrm>
            <a:off x="7092280" y="1628800"/>
            <a:ext cx="1872208" cy="2880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Sigue el link y llegarás a la noticia</a:t>
            </a:r>
          </a:p>
        </p:txBody>
      </p:sp>
    </p:spTree>
    <p:extLst>
      <p:ext uri="{BB962C8B-B14F-4D97-AF65-F5344CB8AC3E}">
        <p14:creationId xmlns:p14="http://schemas.microsoft.com/office/powerpoint/2010/main" val="70046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185"/>
            <a:ext cx="8229600" cy="1143000"/>
          </a:xfrm>
        </p:spPr>
        <p:txBody>
          <a:bodyPr>
            <a:normAutofit fontScale="90000"/>
          </a:bodyPr>
          <a:lstStyle/>
          <a:p>
            <a:r>
              <a:rPr lang="es-CL" dirty="0"/>
              <a:t>LEY GENERAL DE LOS DERECHOS DEL NIÑ@</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9400"/>
          <a:stretch/>
        </p:blipFill>
        <p:spPr bwMode="auto">
          <a:xfrm>
            <a:off x="1403648" y="1147185"/>
            <a:ext cx="6456040" cy="569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138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5049525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1691680" y="332656"/>
            <a:ext cx="5472608" cy="122413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solidFill>
                  <a:schemeClr val="tx1"/>
                </a:solidFill>
              </a:rPr>
              <a:t>ACTIVIDAD</a:t>
            </a:r>
          </a:p>
        </p:txBody>
      </p:sp>
    </p:spTree>
    <p:extLst>
      <p:ext uri="{BB962C8B-B14F-4D97-AF65-F5344CB8AC3E}">
        <p14:creationId xmlns:p14="http://schemas.microsoft.com/office/powerpoint/2010/main" val="3187817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115616" y="1484784"/>
            <a:ext cx="7560840"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En la noticia ¿Qué es « la caleta»?</a:t>
            </a:r>
          </a:p>
        </p:txBody>
      </p:sp>
      <p:sp>
        <p:nvSpPr>
          <p:cNvPr id="5" name="4 Rectángulo redondeado"/>
          <p:cNvSpPr/>
          <p:nvPr/>
        </p:nvSpPr>
        <p:spPr>
          <a:xfrm>
            <a:off x="1192560" y="3013524"/>
            <a:ext cx="764887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¿En qué año fue firmada la ley de protección al niño?</a:t>
            </a:r>
          </a:p>
        </p:txBody>
      </p:sp>
      <p:sp>
        <p:nvSpPr>
          <p:cNvPr id="6" name="5 Rectángulo redondeado"/>
          <p:cNvSpPr/>
          <p:nvPr/>
        </p:nvSpPr>
        <p:spPr>
          <a:xfrm>
            <a:off x="1208584" y="4509120"/>
            <a:ext cx="7632848"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b="1" dirty="0"/>
              <a:t>¿qué articulo para la ley agregarías tú?</a:t>
            </a:r>
          </a:p>
        </p:txBody>
      </p:sp>
      <p:sp>
        <p:nvSpPr>
          <p:cNvPr id="7" name="6 Rectángulo"/>
          <p:cNvSpPr/>
          <p:nvPr/>
        </p:nvSpPr>
        <p:spPr>
          <a:xfrm>
            <a:off x="1547664" y="116632"/>
            <a:ext cx="547260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t>CONTINUE RESPONDIENDO…</a:t>
            </a:r>
          </a:p>
        </p:txBody>
      </p:sp>
      <p:sp>
        <p:nvSpPr>
          <p:cNvPr id="8" name="7 Conector"/>
          <p:cNvSpPr/>
          <p:nvPr/>
        </p:nvSpPr>
        <p:spPr>
          <a:xfrm>
            <a:off x="539552" y="1700808"/>
            <a:ext cx="864096" cy="79208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41" y="3187305"/>
            <a:ext cx="88423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57" y="4676402"/>
            <a:ext cx="88423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50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9200482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redondeado"/>
          <p:cNvSpPr/>
          <p:nvPr/>
        </p:nvSpPr>
        <p:spPr>
          <a:xfrm>
            <a:off x="1547664" y="188640"/>
            <a:ext cx="5472608"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Ticket de salida </a:t>
            </a:r>
          </a:p>
          <a:p>
            <a:pPr algn="ctr"/>
            <a:r>
              <a:rPr lang="es-CL" sz="2400" b="1" dirty="0"/>
              <a:t>5º básico</a:t>
            </a:r>
          </a:p>
          <a:p>
            <a:pPr algn="ctr"/>
            <a:r>
              <a:rPr lang="es-CL" sz="2400" b="1" dirty="0"/>
              <a:t>Lenguaje y literatura</a:t>
            </a:r>
          </a:p>
        </p:txBody>
      </p:sp>
      <p:sp>
        <p:nvSpPr>
          <p:cNvPr id="5" name="4 Rectángulo redondeado"/>
          <p:cNvSpPr/>
          <p:nvPr/>
        </p:nvSpPr>
        <p:spPr>
          <a:xfrm>
            <a:off x="6660232" y="5805264"/>
            <a:ext cx="237626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Enviar a ximena.gallardo@colegio-jeanpiaget.cl</a:t>
            </a:r>
          </a:p>
        </p:txBody>
      </p:sp>
    </p:spTree>
    <p:extLst>
      <p:ext uri="{BB962C8B-B14F-4D97-AF65-F5344CB8AC3E}">
        <p14:creationId xmlns:p14="http://schemas.microsoft.com/office/powerpoint/2010/main" val="3526169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CL" sz="4000" b="1" dirty="0">
                <a:solidFill>
                  <a:prstClr val="black"/>
                </a:solidFill>
              </a:rPr>
              <a:t>Recomendaciones y reglas clases virtuales</a:t>
            </a:r>
            <a:endParaRPr lang="es-CL"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29" t="15334" r="50000" b="6571"/>
          <a:stretch/>
        </p:blipFill>
        <p:spPr bwMode="auto">
          <a:xfrm>
            <a:off x="460375" y="1158343"/>
            <a:ext cx="1152128" cy="169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005" y="1205310"/>
            <a:ext cx="1291219" cy="129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4253" t="27920" r="36286" b="28667"/>
          <a:stretch/>
        </p:blipFill>
        <p:spPr bwMode="auto">
          <a:xfrm>
            <a:off x="899592" y="5086189"/>
            <a:ext cx="935421" cy="137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Elipse"/>
          <p:cNvSpPr/>
          <p:nvPr/>
        </p:nvSpPr>
        <p:spPr>
          <a:xfrm>
            <a:off x="2066444" y="5106583"/>
            <a:ext cx="136951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Activo micrófono solo cuando quiero decir algo</a:t>
            </a:r>
          </a:p>
        </p:txBody>
      </p:sp>
      <p:sp>
        <p:nvSpPr>
          <p:cNvPr id="10" name="AutoShape 8" descr="PROHIBIDO COMER | EducaSAA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778" y="3591493"/>
            <a:ext cx="12241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1362"/>
          <a:stretch/>
        </p:blipFill>
        <p:spPr bwMode="auto">
          <a:xfrm>
            <a:off x="7414007" y="2301381"/>
            <a:ext cx="1511336" cy="203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9068" y="3336316"/>
            <a:ext cx="1319909" cy="131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9385" t="41011" r="53537" b="34657"/>
          <a:stretch/>
        </p:blipFill>
        <p:spPr bwMode="auto">
          <a:xfrm>
            <a:off x="307975" y="3677702"/>
            <a:ext cx="2290825" cy="11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125" t="6666" r="6458" b="6875"/>
          <a:stretch/>
        </p:blipFill>
        <p:spPr bwMode="auto">
          <a:xfrm>
            <a:off x="3435956" y="4885913"/>
            <a:ext cx="1472580" cy="1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8587" y="5442603"/>
            <a:ext cx="2473335" cy="122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rotWithShape="1">
          <a:blip r:embed="rId11">
            <a:extLst>
              <a:ext uri="{28A0092B-C50C-407E-A947-70E740481C1C}">
                <a14:useLocalDpi xmlns:a14="http://schemas.microsoft.com/office/drawing/2010/main" val="0"/>
              </a:ext>
            </a:extLst>
          </a:blip>
          <a:srcRect l="8758" t="6425" r="12749" b="9683"/>
          <a:stretch/>
        </p:blipFill>
        <p:spPr bwMode="auto">
          <a:xfrm>
            <a:off x="3619138" y="1067890"/>
            <a:ext cx="1256048" cy="178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Elipse"/>
          <p:cNvSpPr/>
          <p:nvPr/>
        </p:nvSpPr>
        <p:spPr>
          <a:xfrm>
            <a:off x="1835013" y="1268760"/>
            <a:ext cx="1152811" cy="690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Enciendo la cámara</a:t>
            </a:r>
          </a:p>
        </p:txBody>
      </p:sp>
      <p:sp>
        <p:nvSpPr>
          <p:cNvPr id="3" name="2 Elipse"/>
          <p:cNvSpPr/>
          <p:nvPr/>
        </p:nvSpPr>
        <p:spPr>
          <a:xfrm>
            <a:off x="6632783" y="1254944"/>
            <a:ext cx="172819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Saludo a mis compañeros y profesora al ingresar</a:t>
            </a:r>
          </a:p>
        </p:txBody>
      </p:sp>
      <p:sp>
        <p:nvSpPr>
          <p:cNvPr id="5" name="4 Elipse"/>
          <p:cNvSpPr/>
          <p:nvPr/>
        </p:nvSpPr>
        <p:spPr>
          <a:xfrm>
            <a:off x="2066444" y="2284036"/>
            <a:ext cx="1449036" cy="13199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Escucho y respeto turnos</a:t>
            </a:r>
          </a:p>
        </p:txBody>
      </p:sp>
      <p:sp>
        <p:nvSpPr>
          <p:cNvPr id="7" name="6 Elipse"/>
          <p:cNvSpPr/>
          <p:nvPr/>
        </p:nvSpPr>
        <p:spPr>
          <a:xfrm>
            <a:off x="5652121" y="2636912"/>
            <a:ext cx="1308794" cy="9545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Estar atentos, no debo comer</a:t>
            </a:r>
          </a:p>
        </p:txBody>
      </p:sp>
      <p:sp>
        <p:nvSpPr>
          <p:cNvPr id="8" name="7 Elipse"/>
          <p:cNvSpPr/>
          <p:nvPr/>
        </p:nvSpPr>
        <p:spPr>
          <a:xfrm>
            <a:off x="7668344" y="4322478"/>
            <a:ext cx="1368152" cy="112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No digo malas palabras, me expreso con respeto</a:t>
            </a:r>
          </a:p>
        </p:txBody>
      </p:sp>
      <p:sp>
        <p:nvSpPr>
          <p:cNvPr id="12" name="11 Elipse"/>
          <p:cNvSpPr/>
          <p:nvPr/>
        </p:nvSpPr>
        <p:spPr>
          <a:xfrm>
            <a:off x="4685432" y="4924953"/>
            <a:ext cx="1663910" cy="170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1" i="0" u="none" strike="noStrike" kern="1200" cap="none" spc="0" normalizeH="0" baseline="0" noProof="0" dirty="0">
                <a:ln>
                  <a:noFill/>
                </a:ln>
                <a:solidFill>
                  <a:prstClr val="white"/>
                </a:solidFill>
                <a:effectLst/>
                <a:uLnTx/>
                <a:uFillTx/>
                <a:latin typeface="Calibri"/>
                <a:ea typeface="+mn-ea"/>
                <a:cs typeface="+mn-cs"/>
              </a:rPr>
              <a:t>El chat lo uso solo para informar, preguntar y acotar algo referente a la clases</a:t>
            </a:r>
          </a:p>
        </p:txBody>
      </p:sp>
      <p:sp>
        <p:nvSpPr>
          <p:cNvPr id="13" name="12 Flecha izquierda, derecha y arriba"/>
          <p:cNvSpPr/>
          <p:nvPr/>
        </p:nvSpPr>
        <p:spPr>
          <a:xfrm>
            <a:off x="2598800" y="3639686"/>
            <a:ext cx="1086322" cy="823210"/>
          </a:xfrm>
          <a:prstGeom prst="leftRigh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7818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23950" t="24471" r="24413" b="60423"/>
          <a:stretch/>
        </p:blipFill>
        <p:spPr bwMode="auto">
          <a:xfrm>
            <a:off x="323528" y="327484"/>
            <a:ext cx="7308304" cy="2088232"/>
          </a:xfrm>
          <a:prstGeom prst="rect">
            <a:avLst/>
          </a:prstGeom>
          <a:ln>
            <a:noFill/>
          </a:ln>
          <a:extLst>
            <a:ext uri="{53640926-AAD7-44D8-BBD7-CCE9431645EC}">
              <a14:shadowObscured xmlns:a14="http://schemas.microsoft.com/office/drawing/2010/main"/>
            </a:ext>
          </a:extLst>
        </p:spPr>
      </p:pic>
      <p:sp>
        <p:nvSpPr>
          <p:cNvPr id="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12"/>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br>
              <a:rPr kumimoji="0" lang="es-CL"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5" name="Rectangle 19"/>
          <p:cNvSpPr>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3250" algn="l"/>
              </a:tabLst>
              <a:defRPr/>
            </a:pPr>
            <a:endParaRPr kumimoji="0" lang="es-CL"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8" name="3 Marcador de contenido"/>
          <p:cNvGraphicFramePr>
            <a:graphicFrameLocks/>
          </p:cNvGraphicFramePr>
          <p:nvPr/>
        </p:nvGraphicFramePr>
        <p:xfrm>
          <a:off x="323528" y="2708920"/>
          <a:ext cx="8820472" cy="394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redondeado"/>
          <p:cNvSpPr/>
          <p:nvPr/>
        </p:nvSpPr>
        <p:spPr>
          <a:xfrm>
            <a:off x="2179167" y="2246839"/>
            <a:ext cx="4392488" cy="581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RUTA DE TRABAJO </a:t>
            </a:r>
          </a:p>
        </p:txBody>
      </p:sp>
      <p:sp>
        <p:nvSpPr>
          <p:cNvPr id="3" name="2 Triángulo isósceles"/>
          <p:cNvSpPr/>
          <p:nvPr/>
        </p:nvSpPr>
        <p:spPr>
          <a:xfrm rot="5400000">
            <a:off x="7020272" y="5661248"/>
            <a:ext cx="577208" cy="2868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Imagen 3">
            <a:extLst>
              <a:ext uri="{FF2B5EF4-FFF2-40B4-BE49-F238E27FC236}">
                <a16:creationId xmlns:a16="http://schemas.microsoft.com/office/drawing/2014/main" id="{24E9A05C-7F1D-46D9-BBBF-BA3E54836E44}"/>
              </a:ext>
            </a:extLst>
          </p:cNvPr>
          <p:cNvPicPr>
            <a:picLocks noChangeAspect="1"/>
          </p:cNvPicPr>
          <p:nvPr/>
        </p:nvPicPr>
        <p:blipFill>
          <a:blip r:embed="rId8"/>
          <a:stretch>
            <a:fillRect/>
          </a:stretch>
        </p:blipFill>
        <p:spPr>
          <a:xfrm>
            <a:off x="6900593" y="47661"/>
            <a:ext cx="1999661" cy="2956816"/>
          </a:xfrm>
          <a:prstGeom prst="rect">
            <a:avLst/>
          </a:prstGeom>
        </p:spPr>
      </p:pic>
    </p:spTree>
    <p:extLst>
      <p:ext uri="{BB962C8B-B14F-4D97-AF65-F5344CB8AC3E}">
        <p14:creationId xmlns:p14="http://schemas.microsoft.com/office/powerpoint/2010/main" val="776083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54C29B7-F96D-4335-82ED-B1D7B82CC34C}"/>
              </a:ext>
            </a:extLst>
          </p:cNvPr>
          <p:cNvPicPr>
            <a:picLocks noChangeAspect="1"/>
          </p:cNvPicPr>
          <p:nvPr/>
        </p:nvPicPr>
        <p:blipFill rotWithShape="1">
          <a:blip r:embed="rId2"/>
          <a:srcRect l="18237" r="7458"/>
          <a:stretch/>
        </p:blipFill>
        <p:spPr>
          <a:xfrm>
            <a:off x="20" y="10"/>
            <a:ext cx="3477914" cy="6857990"/>
          </a:xfrm>
          <a:prstGeom prst="rect">
            <a:avLst/>
          </a:prstGeom>
        </p:spPr>
      </p:pic>
      <p:sp>
        <p:nvSpPr>
          <p:cNvPr id="8" name="Rectangle 7">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477935" y="0"/>
            <a:ext cx="5666065"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esquinas redondeadas 1">
            <a:extLst>
              <a:ext uri="{FF2B5EF4-FFF2-40B4-BE49-F238E27FC236}">
                <a16:creationId xmlns:a16="http://schemas.microsoft.com/office/drawing/2014/main" id="{AD70640A-D79A-4B89-AE84-89A96013F6BD}"/>
              </a:ext>
            </a:extLst>
          </p:cNvPr>
          <p:cNvSpPr/>
          <p:nvPr/>
        </p:nvSpPr>
        <p:spPr>
          <a:xfrm>
            <a:off x="3957996" y="692696"/>
            <a:ext cx="4705943" cy="5328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lvl="0" algn="ctr"/>
            <a:r>
              <a:rPr lang="en-US" sz="6000" dirty="0">
                <a:solidFill>
                  <a:schemeClr val="bg1"/>
                </a:solidFill>
                <a:latin typeface="+mj-lt"/>
                <a:ea typeface="+mj-ea"/>
                <a:cs typeface="+mj-cs"/>
              </a:rPr>
              <a:t>OBJETIVO DE LA  CLASE </a:t>
            </a:r>
            <a:r>
              <a:rPr lang="es-CL" sz="3200" dirty="0">
                <a:solidFill>
                  <a:prstClr val="black"/>
                </a:solidFill>
                <a:ea typeface="Calibri"/>
                <a:cs typeface="Times New Roman"/>
              </a:rPr>
              <a:t>PLANIFICAR una noticia,</a:t>
            </a:r>
            <a:r>
              <a:rPr lang="es-CL" sz="3200" dirty="0">
                <a:solidFill>
                  <a:prstClr val="black"/>
                </a:solidFill>
              </a:rPr>
              <a:t> relacionando la información de imágenes del texto y de sus experiencias y conocimientos. </a:t>
            </a:r>
            <a:endParaRPr lang="es-CL" sz="3200" dirty="0">
              <a:solidFill>
                <a:prstClr val="black"/>
              </a:solidFill>
              <a:ea typeface="Calibri"/>
              <a:cs typeface="Times New Roman"/>
            </a:endParaRPr>
          </a:p>
        </p:txBody>
      </p:sp>
      <p:sp>
        <p:nvSpPr>
          <p:cNvPr id="4" name="CuadroTexto 3">
            <a:extLst>
              <a:ext uri="{FF2B5EF4-FFF2-40B4-BE49-F238E27FC236}">
                <a16:creationId xmlns:a16="http://schemas.microsoft.com/office/drawing/2014/main" id="{EFD0DA5E-93AC-46EB-8791-9D00C98C9E82}"/>
              </a:ext>
            </a:extLst>
          </p:cNvPr>
          <p:cNvSpPr txBox="1"/>
          <p:nvPr/>
        </p:nvSpPr>
        <p:spPr>
          <a:xfrm>
            <a:off x="1403648" y="4221088"/>
            <a:ext cx="1512168" cy="923330"/>
          </a:xfrm>
          <a:prstGeom prst="rect">
            <a:avLst/>
          </a:prstGeom>
          <a:noFill/>
        </p:spPr>
        <p:txBody>
          <a:bodyPr wrap="square" rtlCol="0">
            <a:spAutoFit/>
          </a:bodyPr>
          <a:lstStyle/>
          <a:p>
            <a:r>
              <a:rPr lang="es-CL" b="1" dirty="0"/>
              <a:t>QUE LEA, EL SIGUIENTE ESTUDIANTE:</a:t>
            </a:r>
          </a:p>
        </p:txBody>
      </p:sp>
    </p:spTree>
    <p:extLst>
      <p:ext uri="{BB962C8B-B14F-4D97-AF65-F5344CB8AC3E}">
        <p14:creationId xmlns:p14="http://schemas.microsoft.com/office/powerpoint/2010/main" val="4228102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96952"/>
            <a:ext cx="5253936" cy="337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dondear rectángulo de esquina del mismo lado"/>
          <p:cNvSpPr/>
          <p:nvPr/>
        </p:nvSpPr>
        <p:spPr>
          <a:xfrm>
            <a:off x="1619672" y="116632"/>
            <a:ext cx="6118032" cy="1152128"/>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400" dirty="0">
                <a:solidFill>
                  <a:prstClr val="black"/>
                </a:solidFill>
                <a:ea typeface="+mj-ea"/>
                <a:cs typeface="+mj-cs"/>
              </a:rPr>
              <a:t>Motivación</a:t>
            </a:r>
            <a:endParaRPr lang="es-CL" dirty="0"/>
          </a:p>
        </p:txBody>
      </p:sp>
      <p:sp>
        <p:nvSpPr>
          <p:cNvPr id="6" name="5 Flecha abajo"/>
          <p:cNvSpPr/>
          <p:nvPr/>
        </p:nvSpPr>
        <p:spPr>
          <a:xfrm>
            <a:off x="2230416" y="1268760"/>
            <a:ext cx="4896544" cy="1956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s-CL" sz="2400" dirty="0">
                <a:solidFill>
                  <a:prstClr val="black"/>
                </a:solidFill>
              </a:rPr>
              <a:t>https://www.youtube.com/watch?v=nEo3jm7PReY</a:t>
            </a:r>
          </a:p>
        </p:txBody>
      </p:sp>
    </p:spTree>
    <p:extLst>
      <p:ext uri="{BB962C8B-B14F-4D97-AF65-F5344CB8AC3E}">
        <p14:creationId xmlns:p14="http://schemas.microsoft.com/office/powerpoint/2010/main" val="174096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a:t>Activando nuestros conocimientos previos.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779780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005064"/>
            <a:ext cx="24384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762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«LA NOTICIA.»</a:t>
            </a:r>
          </a:p>
        </p:txBody>
      </p:sp>
      <p:sp>
        <p:nvSpPr>
          <p:cNvPr id="4" name="3 Rectángulo redondeado"/>
          <p:cNvSpPr/>
          <p:nvPr/>
        </p:nvSpPr>
        <p:spPr>
          <a:xfrm>
            <a:off x="179512" y="1340768"/>
            <a:ext cx="8568952"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dirty="0">
                <a:solidFill>
                  <a:srgbClr val="000000"/>
                </a:solidFill>
                <a:latin typeface="Open Sans"/>
              </a:rPr>
              <a:t>La noticia, tiene el propósito de </a:t>
            </a:r>
            <a:r>
              <a:rPr lang="es-CL" b="1" dirty="0">
                <a:solidFill>
                  <a:srgbClr val="000000"/>
                </a:solidFill>
                <a:latin typeface="Open Sans"/>
              </a:rPr>
              <a:t>informarnos</a:t>
            </a:r>
            <a:r>
              <a:rPr lang="es-CL" dirty="0">
                <a:solidFill>
                  <a:srgbClr val="000000"/>
                </a:solidFill>
                <a:latin typeface="Open Sans"/>
              </a:rPr>
              <a:t> sobre un suceso novedoso, ocurrido en una comunidad o en un lugar determinado.</a:t>
            </a:r>
          </a:p>
          <a:p>
            <a:endParaRPr lang="es-CL" dirty="0">
              <a:solidFill>
                <a:srgbClr val="000000"/>
              </a:solidFill>
              <a:latin typeface="Open Sans"/>
            </a:endParaRPr>
          </a:p>
          <a:p>
            <a:endParaRPr lang="es-CL" b="1" dirty="0">
              <a:solidFill>
                <a:srgbClr val="000000"/>
              </a:solidFill>
              <a:latin typeface="Open Sans"/>
            </a:endParaRPr>
          </a:p>
          <a:p>
            <a:endParaRPr lang="es-CL" dirty="0">
              <a:solidFill>
                <a:srgbClr val="000000"/>
              </a:solidFill>
              <a:latin typeface="Open Sans"/>
            </a:endParaRPr>
          </a:p>
          <a:p>
            <a:pPr marL="285750" indent="-285750">
              <a:buFont typeface="Arial" pitchFamily="34" charset="0"/>
              <a:buChar char="•"/>
            </a:pPr>
            <a:r>
              <a:rPr lang="es-CL" dirty="0">
                <a:solidFill>
                  <a:srgbClr val="000000"/>
                </a:solidFill>
                <a:latin typeface="Open Sans"/>
              </a:rPr>
              <a:t>Es fundamental </a:t>
            </a:r>
            <a:r>
              <a:rPr lang="es-CL" b="1" dirty="0">
                <a:solidFill>
                  <a:srgbClr val="000000"/>
                </a:solidFill>
                <a:latin typeface="Open Sans"/>
              </a:rPr>
              <a:t>la veracidad de los hechos, </a:t>
            </a:r>
            <a:r>
              <a:rPr lang="es-CL" dirty="0">
                <a:solidFill>
                  <a:srgbClr val="000000"/>
                </a:solidFill>
                <a:latin typeface="Open Sans"/>
              </a:rPr>
              <a:t>que sean reales. Así como también la objetividad, no puedes dar opiniones ni realizar juicios de valores.</a:t>
            </a:r>
          </a:p>
          <a:p>
            <a:pPr marL="285750" indent="-285750">
              <a:buFont typeface="Arial" pitchFamily="34" charset="0"/>
              <a:buChar char="•"/>
            </a:pPr>
            <a:r>
              <a:rPr lang="es-CL" dirty="0">
                <a:solidFill>
                  <a:srgbClr val="000000"/>
                </a:solidFill>
                <a:latin typeface="Open Sans"/>
              </a:rPr>
              <a:t>Es importante ser claro y breve, contando los hechos de forma coherente y sin reiteraciones.</a:t>
            </a:r>
          </a:p>
          <a:p>
            <a:pPr marL="285750" indent="-285750">
              <a:buFont typeface="Arial" pitchFamily="34" charset="0"/>
              <a:buChar char="•"/>
            </a:pPr>
            <a:r>
              <a:rPr lang="es-CL" dirty="0">
                <a:solidFill>
                  <a:srgbClr val="000000"/>
                </a:solidFill>
                <a:latin typeface="Open Sans"/>
              </a:rPr>
              <a:t>En la noticia se deben incluir los datos esenciales para la comprensión del acontecimiento. Se tiene que proporcionar al público las respuestas a las llamadas : Quién, qué, cuándo, dónde. A las que, se puede añadir el Cómo .</a:t>
            </a:r>
          </a:p>
          <a:p>
            <a:pPr marL="285750" indent="-285750">
              <a:buFont typeface="Arial" pitchFamily="34" charset="0"/>
              <a:buChar char="•"/>
            </a:pPr>
            <a:r>
              <a:rPr lang="es-CL" dirty="0">
                <a:solidFill>
                  <a:srgbClr val="000000"/>
                </a:solidFill>
                <a:latin typeface="Open Sans"/>
              </a:rPr>
              <a:t> Recuerda organizarla de acuerdo a las características de tu relato.</a:t>
            </a:r>
          </a:p>
          <a:p>
            <a:pPr marL="285750" indent="-285750">
              <a:buFont typeface="Arial" pitchFamily="34" charset="0"/>
              <a:buChar char="•"/>
            </a:pPr>
            <a:r>
              <a:rPr lang="es-CL" dirty="0">
                <a:solidFill>
                  <a:srgbClr val="000000"/>
                </a:solidFill>
                <a:latin typeface="Open Sans"/>
              </a:rPr>
              <a:t>Debes considerar las partes de la noticia que se describen a continuación:</a:t>
            </a:r>
          </a:p>
          <a:p>
            <a:endParaRPr lang="es-CL" b="0" i="0" dirty="0">
              <a:solidFill>
                <a:srgbClr val="000000"/>
              </a:solidFill>
              <a:effectLst/>
              <a:latin typeface="Open San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484" y="0"/>
            <a:ext cx="16637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491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dirty="0"/>
          </a:p>
        </p:txBody>
      </p:sp>
      <p:sp>
        <p:nvSpPr>
          <p:cNvPr id="3" name="2 Marcador de contenido"/>
          <p:cNvSpPr>
            <a:spLocks noGrp="1"/>
          </p:cNvSpPr>
          <p:nvPr>
            <p:ph idx="1"/>
          </p:nvPr>
        </p:nvSpPr>
        <p:spPr>
          <a:xfrm>
            <a:off x="457200" y="2636912"/>
            <a:ext cx="8229600" cy="3489251"/>
          </a:xfrm>
        </p:spPr>
        <p:txBody>
          <a:bodyPr>
            <a:normAutofit/>
          </a:bodyPr>
          <a:lstStyle/>
          <a:p>
            <a:pPr lvl="0">
              <a:spcBef>
                <a:spcPts val="0"/>
              </a:spcBef>
              <a:buFont typeface="Wingdings" pitchFamily="2" charset="2"/>
              <a:buChar char="Ø"/>
            </a:pPr>
            <a:r>
              <a:rPr lang="es-CL" sz="2000" b="1" dirty="0">
                <a:solidFill>
                  <a:srgbClr val="000000"/>
                </a:solidFill>
                <a:latin typeface="Open Sans"/>
              </a:rPr>
              <a:t>Veracidad de los hechos, </a:t>
            </a:r>
            <a:r>
              <a:rPr lang="es-CL" sz="2000" dirty="0">
                <a:solidFill>
                  <a:srgbClr val="000000"/>
                </a:solidFill>
                <a:latin typeface="Open Sans"/>
              </a:rPr>
              <a:t>que sean reales. </a:t>
            </a:r>
          </a:p>
          <a:p>
            <a:pPr lvl="0">
              <a:spcBef>
                <a:spcPts val="0"/>
              </a:spcBef>
              <a:buFont typeface="Wingdings" pitchFamily="2" charset="2"/>
              <a:buChar char="Ø"/>
            </a:pPr>
            <a:r>
              <a:rPr lang="es-CL" sz="2000" dirty="0">
                <a:solidFill>
                  <a:srgbClr val="000000"/>
                </a:solidFill>
                <a:latin typeface="Open Sans"/>
              </a:rPr>
              <a:t>Debe ser objetiva, es decir, no puedes dar opiniones ni realizar juicios de valores.</a:t>
            </a:r>
          </a:p>
          <a:p>
            <a:pPr lvl="0">
              <a:spcBef>
                <a:spcPts val="0"/>
              </a:spcBef>
              <a:buFont typeface="Wingdings" pitchFamily="2" charset="2"/>
              <a:buChar char="Ø"/>
            </a:pPr>
            <a:r>
              <a:rPr lang="es-CL" sz="2000" dirty="0">
                <a:solidFill>
                  <a:srgbClr val="000000"/>
                </a:solidFill>
                <a:latin typeface="Open Sans"/>
              </a:rPr>
              <a:t>Claridad y brevedad, contando los hechos de forma coherente y sin repetirlos.</a:t>
            </a:r>
          </a:p>
          <a:p>
            <a:pPr lvl="0">
              <a:spcBef>
                <a:spcPts val="0"/>
              </a:spcBef>
              <a:buFont typeface="Wingdings" pitchFamily="2" charset="2"/>
              <a:buChar char="Ø"/>
            </a:pPr>
            <a:r>
              <a:rPr lang="es-CL" sz="2000" dirty="0">
                <a:solidFill>
                  <a:srgbClr val="000000"/>
                </a:solidFill>
                <a:latin typeface="Open Sans"/>
              </a:rPr>
              <a:t>Se tiene que proporcionar al público las respuestas a las llamadas : Quién, qué, cuándo, dónde. A las que, se puede añadir el Cómo .</a:t>
            </a:r>
          </a:p>
          <a:p>
            <a:pPr marL="0" lvl="0" indent="0">
              <a:spcBef>
                <a:spcPts val="0"/>
              </a:spcBef>
              <a:buNone/>
            </a:pPr>
            <a:endParaRPr lang="es-CL" sz="2000" dirty="0">
              <a:solidFill>
                <a:srgbClr val="000000"/>
              </a:solidFill>
              <a:latin typeface="Open Sans"/>
            </a:endParaRPr>
          </a:p>
          <a:p>
            <a:pPr lvl="0">
              <a:spcBef>
                <a:spcPts val="0"/>
              </a:spcBef>
              <a:buFont typeface="Wingdings" pitchFamily="2" charset="2"/>
              <a:buChar char="Ø"/>
            </a:pPr>
            <a:r>
              <a:rPr lang="es-CL" sz="2000" dirty="0">
                <a:solidFill>
                  <a:srgbClr val="000000"/>
                </a:solidFill>
                <a:latin typeface="Open Sans"/>
              </a:rPr>
              <a:t>Debes considerar las partes de la noticia.</a:t>
            </a:r>
          </a:p>
        </p:txBody>
      </p:sp>
      <p:sp>
        <p:nvSpPr>
          <p:cNvPr id="4" name="3 Rectángulo redondeado"/>
          <p:cNvSpPr/>
          <p:nvPr/>
        </p:nvSpPr>
        <p:spPr>
          <a:xfrm>
            <a:off x="827584" y="332656"/>
            <a:ext cx="720080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CL" sz="3200" b="1" dirty="0">
                <a:solidFill>
                  <a:srgbClr val="000000"/>
                </a:solidFill>
                <a:latin typeface="Open Sans"/>
              </a:rPr>
              <a:t>Para escribir una noticia (CARACTERÍSTICAS)</a:t>
            </a:r>
          </a:p>
        </p:txBody>
      </p:sp>
      <p:sp>
        <p:nvSpPr>
          <p:cNvPr id="5" name="4 Flecha abajo"/>
          <p:cNvSpPr/>
          <p:nvPr/>
        </p:nvSpPr>
        <p:spPr>
          <a:xfrm>
            <a:off x="3635896" y="1412776"/>
            <a:ext cx="1656184" cy="129614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9633378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1726</Words>
  <Application>Microsoft Office PowerPoint</Application>
  <PresentationFormat>Presentación en pantalla (4:3)</PresentationFormat>
  <Paragraphs>188</Paragraphs>
  <Slides>29</Slides>
  <Notes>0</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29</vt:i4>
      </vt:variant>
    </vt:vector>
  </HeadingPairs>
  <TitlesOfParts>
    <vt:vector size="44" baseType="lpstr">
      <vt:lpstr>arial</vt:lpstr>
      <vt:lpstr>arial</vt:lpstr>
      <vt:lpstr>Calibri</vt:lpstr>
      <vt:lpstr>Candara</vt:lpstr>
      <vt:lpstr>Open Sans</vt:lpstr>
      <vt:lpstr>raleway</vt:lpstr>
      <vt:lpstr>raleway</vt:lpstr>
      <vt:lpstr>roboto</vt:lpstr>
      <vt:lpstr>Symbol</vt:lpstr>
      <vt:lpstr>Times New Roman</vt:lpstr>
      <vt:lpstr>Wingdings</vt:lpstr>
      <vt:lpstr>Tema de Office</vt:lpstr>
      <vt:lpstr>Forma de onda</vt:lpstr>
      <vt:lpstr>2_Tema de Office</vt:lpstr>
      <vt:lpstr>1_Tema de Office</vt:lpstr>
      <vt:lpstr>PLANIFICACIÓN  PARA EL AUTOAPRENDIZAJE RETROALIMENTACIÓN DE EVALUACIÓN FORMATIVA SEMANA N°34 LENGUA Y LITERATURA  5 AÑO A DÍA: 10/11/2020</vt:lpstr>
      <vt:lpstr>Presentación de PowerPoint</vt:lpstr>
      <vt:lpstr>Recomendaciones y reglas clases virtuales</vt:lpstr>
      <vt:lpstr>Presentación de PowerPoint</vt:lpstr>
      <vt:lpstr>Presentación de PowerPoint</vt:lpstr>
      <vt:lpstr>Presentación de PowerPoint</vt:lpstr>
      <vt:lpstr>Activando nuestros conocimientos previos.</vt:lpstr>
      <vt:lpstr>«LA NOTICIA.»</vt:lpstr>
      <vt:lpstr>Presentación de PowerPoint</vt:lpstr>
      <vt:lpstr>Presentación de PowerPoint</vt:lpstr>
      <vt:lpstr>Cuerpo de la noticia:  Explica la noticia respondiendo a las preguntas  </vt:lpstr>
      <vt:lpstr>Presentación de PowerPoint</vt:lpstr>
      <vt:lpstr>Presentación de PowerPoint</vt:lpstr>
      <vt:lpstr>ACTIVIDAD : AHORA TU SOLITO, EN RELACIÓN A LA IMAGEN, PLANIFICA LA NOTICIA</vt:lpstr>
      <vt:lpstr>A revisar</vt:lpstr>
      <vt:lpstr>TICKET DE SALIDA</vt:lpstr>
      <vt:lpstr>PLANIFICACIÓN  PARA EL AUTOAPRENDIZAJE RETROALIMENTACIÓN DE EVALUACIÓN FORMATIVA SEMANA N°34 LENGUA Y LITERATURA 5  AÑO A DÍA: 10/11/2020</vt:lpstr>
      <vt:lpstr>Presentación de PowerPoint</vt:lpstr>
      <vt:lpstr>Recomendaciones y reglas clases virtuales</vt:lpstr>
      <vt:lpstr>Presentación de PowerPoint</vt:lpstr>
      <vt:lpstr>Presentación de PowerPoint</vt:lpstr>
      <vt:lpstr>Presentación de PowerPoint</vt:lpstr>
      <vt:lpstr>ACTIVANDO NUESTROS CONOCIMIENTOS</vt:lpstr>
      <vt:lpstr>Vocabulario </vt:lpstr>
      <vt:lpstr>Presentación de PowerPoint</vt:lpstr>
      <vt:lpstr>LEY GENERAL DE LOS DERECHOS DEL NIÑ@</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PLANIFICACIÓN  PARA EL AUTOAPRENDIZAJE RETROALIMENTACIÓN DE EVALUACIÓN FORMATIVA SEMANA N°33 LENGUA Y LITERATURA  6 AÑO A DÍA: 10/11/2020 clase 1</dc:title>
  <dc:creator>Estrella Letelier</dc:creator>
  <cp:lastModifiedBy>Coordinación JP</cp:lastModifiedBy>
  <cp:revision>33</cp:revision>
  <dcterms:created xsi:type="dcterms:W3CDTF">2020-11-04T22:45:52Z</dcterms:created>
  <dcterms:modified xsi:type="dcterms:W3CDTF">2020-11-12T13:36:59Z</dcterms:modified>
</cp:coreProperties>
</file>