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98" r:id="rId3"/>
    <p:sldId id="332" r:id="rId4"/>
    <p:sldId id="295" r:id="rId5"/>
    <p:sldId id="317" r:id="rId6"/>
    <p:sldId id="318" r:id="rId7"/>
    <p:sldId id="304" r:id="rId8"/>
    <p:sldId id="348" r:id="rId9"/>
    <p:sldId id="349" r:id="rId10"/>
    <p:sldId id="350" r:id="rId11"/>
    <p:sldId id="351" r:id="rId12"/>
    <p:sldId id="352" r:id="rId13"/>
    <p:sldId id="353" r:id="rId14"/>
    <p:sldId id="297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1113" y="696913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s-CL" altLang="es-CL"/>
              <a:t>Sin iluminación y solo con la luz natural, obligatoriamente tendrías que acostarte muy temprano o bien usar velas, como hacía casi todo el mundo hace cien años atrás.</a:t>
            </a:r>
          </a:p>
          <a:p>
            <a:r>
              <a:rPr lang="es-CL" altLang="es-CL"/>
              <a:t>No dispondrías de medios de comunicación electrónicos. No podrías escuchar radio, ni ver televisión, ni hablar por teléfono. Tampoco podrías jugar en el computador ni emplear internet.</a:t>
            </a:r>
          </a:p>
          <a:p>
            <a:r>
              <a:rPr lang="es-CL" altLang="es-CL"/>
              <a:t>Tampoco funcionarían los electrodomésticos: aspiradoras, lavadoras de ropa, el secador de pelo, etc. Un gran problema sería el conservar los alimentos, pues no funcionaría el refrigerador.</a:t>
            </a:r>
          </a:p>
          <a:p>
            <a:endParaRPr lang="es-CL" altLang="es-CL"/>
          </a:p>
          <a:p>
            <a:endParaRPr lang="es-CL" altLang="es-CL"/>
          </a:p>
          <a:p>
            <a:endParaRPr lang="es-CL" alt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ED5AF7-1557-42A0-B0E1-D49C59BBEE7F}" type="slidenum">
              <a:rPr lang="es-CL" altLang="es-CL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s-CL" altLang="es-C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6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1113" y="696913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s-CL" altLang="es-CL"/>
              <a:t>Al no existir el alumbrado público, las noches en las calles serían muy oscuras. Tampoco veríamos letreros publicitarios luminosos.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Tampoco tendríamos semáforos, pero esto no sería muy importante, pues no habría automóviles, ni buses, ni camiones, pues ellos también necesitan energía eléctrica para funcionar. El motor a combustión posee un circuito eléctrico que distribuye las chispas que encienden el combustible.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Posiblemente regresarían las carretas tiradas por caballos así como los trenes y barcos a vapor.</a:t>
            </a:r>
          </a:p>
          <a:p>
            <a:r>
              <a:rPr lang="es-CL" altLang="es-CL"/>
              <a:t>Uno de los problemas más graves sería la paralización de la gran industria y el comercio. Desde la industria minera hasta los supermercados y grandes tiendas no podrían funcionar.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La cantidad de bienes y servicios que requiere hoy una ciudad grande serían imposibles de abastecer. Las cadenas de fríos para los alimentos no podría existir. Empezaríamos a pasar hambre. Los hospitales no podrían funcionar como hoy, no funcionarían ni los rayos X ni menos los escáner. 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En los grandes edificios no funcionarían los asesores y llegaría agua solo hasta los primeros pisos, pues se requiere de bombas eléctricas para llevarla a los pisos altos.</a:t>
            </a:r>
          </a:p>
          <a:p>
            <a:pPr>
              <a:spcBef>
                <a:spcPct val="0"/>
              </a:spcBef>
            </a:pPr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Al no poder funcionar los computadores ni las cajas registradoras, el comercio, los bancos y la bolsa de comercio, se produciría un descalabro económico.</a:t>
            </a:r>
          </a:p>
          <a:p>
            <a:pPr>
              <a:spcBef>
                <a:spcPct val="0"/>
              </a:spcBef>
            </a:pPr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Ojalá podamos seguir teniendo energía eléctrica.</a:t>
            </a:r>
          </a:p>
          <a:p>
            <a:endParaRPr lang="es-CL" altLang="es-CL"/>
          </a:p>
          <a:p>
            <a:endParaRPr lang="es-CL" alt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4963" y="8977313"/>
            <a:ext cx="3170237" cy="481012"/>
          </a:xfrm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322765-3113-4523-AD0D-6C32EE622F18}" type="slidenum">
              <a:rPr lang="es-CL" altLang="es-CL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s-CL" altLang="es-C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4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s-CL" altLang="es-CL"/>
              <a:t>La tabla de la figura </a:t>
            </a:r>
            <a:r>
              <a:rPr lang="es-CL" altLang="es-CL" b="1"/>
              <a:t>22</a:t>
            </a:r>
            <a:r>
              <a:rPr lang="es-CL" altLang="es-CL"/>
              <a:t> muestra los consumos de energía eléctrica, expresada en la unidad que emplean las empresas que nos abastecen de energía eléctrica: el kilo Watt hora (kWh) en algunos países.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Los datos corresponden al consumo promedio por persona (consumo per cápita) y se muestra en períodos pasados de 10 años, desde 1980. </a:t>
            </a:r>
          </a:p>
          <a:p>
            <a:pPr>
              <a:spcBef>
                <a:spcPct val="0"/>
              </a:spcBef>
            </a:pPr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>
                <a:solidFill>
                  <a:srgbClr val="C00000"/>
                </a:solidFill>
              </a:rPr>
              <a:t>¿En cuál de los países considerados sus habitantes consumen más energía eléctrica?, ¿en cuál menos? 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Los habitantes de Estados Unidos son lejos los que más energía eléctrica utilizan, y los habitantes de Chile, los que menos.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>
                <a:solidFill>
                  <a:srgbClr val="C00000"/>
                </a:solidFill>
              </a:rPr>
              <a:t>¿Qué ha ocurrido con el consumo de la energía eléctrica en estos países al pasar los años?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/>
              <a:t>En todos ha aumentado.</a:t>
            </a:r>
          </a:p>
          <a:p>
            <a:endParaRPr lang="es-CL" altLang="es-CL" sz="500"/>
          </a:p>
          <a:p>
            <a:pPr>
              <a:spcBef>
                <a:spcPct val="0"/>
              </a:spcBef>
            </a:pPr>
            <a:r>
              <a:rPr lang="es-CL" altLang="es-CL">
                <a:solidFill>
                  <a:srgbClr val="C00000"/>
                </a:solidFill>
              </a:rPr>
              <a:t>¿Qué crees que ocurrirá en las próximas décadas?</a:t>
            </a:r>
          </a:p>
          <a:p>
            <a:r>
              <a:rPr lang="es-CL" altLang="es-CL"/>
              <a:t>Lo más probable es que aumentará.</a:t>
            </a:r>
          </a:p>
          <a:p>
            <a:endParaRPr lang="es-CL" alt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E4821F-8009-4BC9-8D27-915C6C82CA75}" type="slidenum">
              <a:rPr lang="es-CL" altLang="es-CL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s-CL" altLang="es-C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10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La energía es lo que permite los cambios en el universo, lo que permite que vivamos y que las cosas funcionen. 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La energía se manifiesta a través de la capacidad de que se originen fuerzas que produzcan desplazamientos en objetos, y lo hace tomando formas diversas: movimiento, calor, etc.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Actualmente casi todo lo que usamos emplea energía eléctrica para funcionar: radios, televisores, linternas, teléfonos, muchas herramientas, etc.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En una ampolleta la energía eléctrica se transforma en energía luminosa y también en energía calórica. En un taladro o ventilador, la energía eléctrica se transforma en energía de movimiento.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Podemos obtener energía eléctrica de varias maneras. Una muy importante es a partir de la energía química (pilas y baterías); otra es a partir de la energía mecánica (dínamo) y otra a partir de la luz (celdas fotovoltaicas)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Muchos son los científicos que han contribuido con el desarrollo de la electricidad: Franklin, Volta, Ampere, Ohm, Edison son algunos de ellos.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La energía eléctrica hoy es imprescindible, la necesitamos en nuestras vidas cotidianas como simples personas y también como sociedad.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sz="500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CL" dirty="0"/>
              <a:t>El uso de las energías tiene como consecuencia un impacto negativo en el planeta. Por ello debemos, como persona y sociedad, hacer uso responsable de ella y ahorrar todo lo que sea posible.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s-CL" dirty="0"/>
          </a:p>
          <a:p>
            <a:pPr eaLnBrk="1" hangingPunct="1">
              <a:spcBef>
                <a:spcPct val="0"/>
              </a:spcBef>
              <a:defRPr/>
            </a:pPr>
            <a:endParaRPr lang="es-CL" dirty="0"/>
          </a:p>
          <a:p>
            <a:pPr eaLnBrk="1" hangingPunct="1">
              <a:spcBef>
                <a:spcPct val="0"/>
              </a:spcBef>
              <a:defRPr/>
            </a:pPr>
            <a:endParaRPr lang="es-CL" dirty="0"/>
          </a:p>
          <a:p>
            <a:pPr eaLnBrk="1" hangingPunct="1">
              <a:spcBef>
                <a:spcPct val="0"/>
              </a:spcBef>
              <a:defRPr/>
            </a:pPr>
            <a:endParaRPr lang="es-CL" dirty="0"/>
          </a:p>
        </p:txBody>
      </p:sp>
      <p:sp>
        <p:nvSpPr>
          <p:cNvPr id="4198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4AA6C8-C4CB-445A-A2E2-2B137857DD1F}" type="slidenum">
              <a:rPr lang="es-CL" altLang="es-CL" sz="13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s-CL" altLang="es-CL" sz="13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7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8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2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2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5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6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69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4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4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91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124744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CIENCIAS NATURALES 5° AÑO BÁSICO</a:t>
            </a:r>
            <a:br>
              <a:rPr lang="es-CL" sz="2800" dirty="0"/>
            </a:br>
            <a:r>
              <a:rPr lang="es-CL" sz="2800" dirty="0"/>
              <a:t>SEMANA N° 35</a:t>
            </a:r>
            <a:br>
              <a:rPr lang="es-CL" sz="2800" dirty="0"/>
            </a:br>
            <a:r>
              <a:rPr lang="es-CL" sz="2800" dirty="0"/>
              <a:t>FECHA : 25-11-2020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L" altLang="es-CL" sz="4400" b="1">
                <a:solidFill>
                  <a:srgbClr val="4F81BD"/>
                </a:solidFill>
                <a:cs typeface="Arial" panose="020B0604020202020204" pitchFamily="34" charset="0"/>
              </a:rPr>
              <a:t>¿Por qué es importante la energía eléctrica en nuestras vidas?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11960" y="1628800"/>
            <a:ext cx="4474840" cy="1938992"/>
          </a:xfrm>
          <a:prstGeom prst="rect">
            <a:avLst/>
          </a:prstGeom>
          <a:grp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dirty="0">
                <a:solidFill>
                  <a:prstClr val="black"/>
                </a:solidFill>
                <a:latin typeface="Arial" charset="0"/>
                <a:cs typeface="Arial" charset="0"/>
              </a:rPr>
              <a:t>Una manera de entender la importancia creciente de la energía eléctrica en el mundo es observar el consumo que hacemos las personas de ella en diferentes lugares del mundo.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2361074"/>
            <a:ext cx="4392488" cy="400110"/>
          </a:xfrm>
          <a:prstGeom prst="rect">
            <a:avLst/>
          </a:prstGeom>
          <a:grp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35450" y="3657600"/>
          <a:ext cx="4451351" cy="293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6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País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1980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1990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2000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2010</a:t>
                      </a:r>
                    </a:p>
                  </a:txBody>
                  <a:tcPr marL="91434" marR="91434" marT="45735" marB="45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88"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Chile</a:t>
                      </a:r>
                    </a:p>
                    <a:p>
                      <a:pPr algn="r"/>
                      <a:endParaRPr lang="es-CL" sz="1800" dirty="0"/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922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1.264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2.487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3.283</a:t>
                      </a:r>
                    </a:p>
                  </a:txBody>
                  <a:tcPr marL="91434" marR="91434"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88"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Estados Unidos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9.862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11.713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13.617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14.914</a:t>
                      </a:r>
                    </a:p>
                  </a:txBody>
                  <a:tcPr marL="91434" marR="91434"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88"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Alemania</a:t>
                      </a:r>
                    </a:p>
                    <a:p>
                      <a:pPr algn="r"/>
                      <a:endParaRPr lang="es-CL" sz="1800" dirty="0"/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5.797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6.640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6.635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6.779</a:t>
                      </a:r>
                    </a:p>
                  </a:txBody>
                  <a:tcPr marL="91434" marR="91434"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88"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España</a:t>
                      </a:r>
                    </a:p>
                    <a:p>
                      <a:pPr algn="r"/>
                      <a:endParaRPr lang="es-CL" sz="1800" dirty="0"/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2.648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3.583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5.201</a:t>
                      </a:r>
                    </a:p>
                  </a:txBody>
                  <a:tcPr marL="91434" marR="91434" marT="45735" marB="45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800" dirty="0"/>
                        <a:t>6.606</a:t>
                      </a:r>
                    </a:p>
                  </a:txBody>
                  <a:tcPr marL="91434" marR="91434" marT="45735" marB="4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187" name="6 Grupo"/>
          <p:cNvGrpSpPr>
            <a:grpSpLocks/>
          </p:cNvGrpSpPr>
          <p:nvPr/>
        </p:nvGrpSpPr>
        <p:grpSpPr bwMode="auto">
          <a:xfrm flipH="1">
            <a:off x="1006475" y="2747963"/>
            <a:ext cx="2136775" cy="4202112"/>
            <a:chOff x="610677" y="2570672"/>
            <a:chExt cx="2136117" cy="4201064"/>
          </a:xfrm>
        </p:grpSpPr>
        <p:sp>
          <p:nvSpPr>
            <p:cNvPr id="8" name="7 Forma libre"/>
            <p:cNvSpPr/>
            <p:nvPr/>
          </p:nvSpPr>
          <p:spPr>
            <a:xfrm>
              <a:off x="1086780" y="2570672"/>
              <a:ext cx="1569554" cy="1948964"/>
            </a:xfrm>
            <a:custGeom>
              <a:avLst/>
              <a:gdLst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232914 w 1570008"/>
                <a:gd name="connsiteY31" fmla="*/ 1259456 h 1949570"/>
                <a:gd name="connsiteX32" fmla="*/ 198408 w 1570008"/>
                <a:gd name="connsiteY32" fmla="*/ 1362973 h 1949570"/>
                <a:gd name="connsiteX33" fmla="*/ 345057 w 1570008"/>
                <a:gd name="connsiteY33" fmla="*/ 1630392 h 1949570"/>
                <a:gd name="connsiteX34" fmla="*/ 448574 w 1570008"/>
                <a:gd name="connsiteY34" fmla="*/ 1716656 h 1949570"/>
                <a:gd name="connsiteX35" fmla="*/ 543464 w 1570008"/>
                <a:gd name="connsiteY35" fmla="*/ 1871932 h 1949570"/>
                <a:gd name="connsiteX36" fmla="*/ 681487 w 1570008"/>
                <a:gd name="connsiteY36" fmla="*/ 1897811 h 1949570"/>
                <a:gd name="connsiteX37" fmla="*/ 767751 w 1570008"/>
                <a:gd name="connsiteY37" fmla="*/ 1923690 h 1949570"/>
                <a:gd name="connsiteX38" fmla="*/ 836763 w 1570008"/>
                <a:gd name="connsiteY38" fmla="*/ 1949570 h 1949570"/>
                <a:gd name="connsiteX39" fmla="*/ 819510 w 1570008"/>
                <a:gd name="connsiteY39" fmla="*/ 1828800 h 1949570"/>
                <a:gd name="connsiteX40" fmla="*/ 871268 w 1570008"/>
                <a:gd name="connsiteY40" fmla="*/ 1759788 h 1949570"/>
                <a:gd name="connsiteX41" fmla="*/ 940280 w 1570008"/>
                <a:gd name="connsiteY41" fmla="*/ 1751162 h 1949570"/>
                <a:gd name="connsiteX42" fmla="*/ 966159 w 1570008"/>
                <a:gd name="connsiteY42" fmla="*/ 1802920 h 1949570"/>
                <a:gd name="connsiteX43" fmla="*/ 974785 w 1570008"/>
                <a:gd name="connsiteY43" fmla="*/ 1863305 h 1949570"/>
                <a:gd name="connsiteX44" fmla="*/ 1000664 w 1570008"/>
                <a:gd name="connsiteY44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345057 w 1570008"/>
                <a:gd name="connsiteY33" fmla="*/ 1630392 h 1949570"/>
                <a:gd name="connsiteX34" fmla="*/ 448574 w 1570008"/>
                <a:gd name="connsiteY34" fmla="*/ 1716656 h 1949570"/>
                <a:gd name="connsiteX35" fmla="*/ 543464 w 1570008"/>
                <a:gd name="connsiteY35" fmla="*/ 1871932 h 1949570"/>
                <a:gd name="connsiteX36" fmla="*/ 681487 w 1570008"/>
                <a:gd name="connsiteY36" fmla="*/ 1897811 h 1949570"/>
                <a:gd name="connsiteX37" fmla="*/ 767751 w 1570008"/>
                <a:gd name="connsiteY37" fmla="*/ 1923690 h 1949570"/>
                <a:gd name="connsiteX38" fmla="*/ 836763 w 1570008"/>
                <a:gd name="connsiteY38" fmla="*/ 1949570 h 1949570"/>
                <a:gd name="connsiteX39" fmla="*/ 819510 w 1570008"/>
                <a:gd name="connsiteY39" fmla="*/ 1828800 h 1949570"/>
                <a:gd name="connsiteX40" fmla="*/ 871268 w 1570008"/>
                <a:gd name="connsiteY40" fmla="*/ 1759788 h 1949570"/>
                <a:gd name="connsiteX41" fmla="*/ 940280 w 1570008"/>
                <a:gd name="connsiteY41" fmla="*/ 1751162 h 1949570"/>
                <a:gd name="connsiteX42" fmla="*/ 966159 w 1570008"/>
                <a:gd name="connsiteY42" fmla="*/ 1802920 h 1949570"/>
                <a:gd name="connsiteX43" fmla="*/ 974785 w 1570008"/>
                <a:gd name="connsiteY43" fmla="*/ 1863305 h 1949570"/>
                <a:gd name="connsiteX44" fmla="*/ 1000664 w 1570008"/>
                <a:gd name="connsiteY44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48574 w 1570008"/>
                <a:gd name="connsiteY35" fmla="*/ 1716656 h 1949570"/>
                <a:gd name="connsiteX36" fmla="*/ 543464 w 1570008"/>
                <a:gd name="connsiteY36" fmla="*/ 1871932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20241 w 1570008"/>
                <a:gd name="connsiteY35" fmla="*/ 1716656 h 1949570"/>
                <a:gd name="connsiteX36" fmla="*/ 543464 w 1570008"/>
                <a:gd name="connsiteY36" fmla="*/ 1871932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20241 w 1570008"/>
                <a:gd name="connsiteY35" fmla="*/ 1716656 h 1949570"/>
                <a:gd name="connsiteX36" fmla="*/ 566646 w 1570008"/>
                <a:gd name="connsiteY36" fmla="*/ 1841023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20241 w 1570008"/>
                <a:gd name="connsiteY35" fmla="*/ 1716656 h 1949570"/>
                <a:gd name="connsiteX36" fmla="*/ 566646 w 1570008"/>
                <a:gd name="connsiteY36" fmla="*/ 1841023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66491 w 1570008"/>
                <a:gd name="connsiteY4" fmla="*/ 1319841 h 1949570"/>
                <a:gd name="connsiteX5" fmla="*/ 1449238 w 1570008"/>
                <a:gd name="connsiteY5" fmla="*/ 1061049 h 1949570"/>
                <a:gd name="connsiteX6" fmla="*/ 1492370 w 1570008"/>
                <a:gd name="connsiteY6" fmla="*/ 897147 h 1949570"/>
                <a:gd name="connsiteX7" fmla="*/ 1570008 w 1570008"/>
                <a:gd name="connsiteY7" fmla="*/ 715992 h 1949570"/>
                <a:gd name="connsiteX8" fmla="*/ 1544129 w 1570008"/>
                <a:gd name="connsiteY8" fmla="*/ 603849 h 1949570"/>
                <a:gd name="connsiteX9" fmla="*/ 1561381 w 1570008"/>
                <a:gd name="connsiteY9" fmla="*/ 491705 h 1949570"/>
                <a:gd name="connsiteX10" fmla="*/ 1483744 w 1570008"/>
                <a:gd name="connsiteY10" fmla="*/ 327803 h 1949570"/>
                <a:gd name="connsiteX11" fmla="*/ 1449238 w 1570008"/>
                <a:gd name="connsiteY11" fmla="*/ 232913 h 1949570"/>
                <a:gd name="connsiteX12" fmla="*/ 1362974 w 1570008"/>
                <a:gd name="connsiteY12" fmla="*/ 138022 h 1949570"/>
                <a:gd name="connsiteX13" fmla="*/ 1242204 w 1570008"/>
                <a:gd name="connsiteY13" fmla="*/ 103517 h 1949570"/>
                <a:gd name="connsiteX14" fmla="*/ 1155940 w 1570008"/>
                <a:gd name="connsiteY14" fmla="*/ 120770 h 1949570"/>
                <a:gd name="connsiteX15" fmla="*/ 974785 w 1570008"/>
                <a:gd name="connsiteY15" fmla="*/ 43132 h 1949570"/>
                <a:gd name="connsiteX16" fmla="*/ 724619 w 1570008"/>
                <a:gd name="connsiteY16" fmla="*/ 0 h 1949570"/>
                <a:gd name="connsiteX17" fmla="*/ 560717 w 1570008"/>
                <a:gd name="connsiteY17" fmla="*/ 25879 h 1949570"/>
                <a:gd name="connsiteX18" fmla="*/ 422695 w 1570008"/>
                <a:gd name="connsiteY18" fmla="*/ 86264 h 1949570"/>
                <a:gd name="connsiteX19" fmla="*/ 241540 w 1570008"/>
                <a:gd name="connsiteY19" fmla="*/ 155275 h 1949570"/>
                <a:gd name="connsiteX20" fmla="*/ 181155 w 1570008"/>
                <a:gd name="connsiteY20" fmla="*/ 232913 h 1949570"/>
                <a:gd name="connsiteX21" fmla="*/ 103517 w 1570008"/>
                <a:gd name="connsiteY21" fmla="*/ 336430 h 1949570"/>
                <a:gd name="connsiteX22" fmla="*/ 25880 w 1570008"/>
                <a:gd name="connsiteY22" fmla="*/ 465826 h 1949570"/>
                <a:gd name="connsiteX23" fmla="*/ 25880 w 1570008"/>
                <a:gd name="connsiteY23" fmla="*/ 603849 h 1949570"/>
                <a:gd name="connsiteX24" fmla="*/ 86264 w 1570008"/>
                <a:gd name="connsiteY24" fmla="*/ 802256 h 1949570"/>
                <a:gd name="connsiteX25" fmla="*/ 146649 w 1570008"/>
                <a:gd name="connsiteY25" fmla="*/ 931653 h 1949570"/>
                <a:gd name="connsiteX26" fmla="*/ 163902 w 1570008"/>
                <a:gd name="connsiteY26" fmla="*/ 974785 h 1949570"/>
                <a:gd name="connsiteX27" fmla="*/ 86264 w 1570008"/>
                <a:gd name="connsiteY27" fmla="*/ 957532 h 1949570"/>
                <a:gd name="connsiteX28" fmla="*/ 0 w 1570008"/>
                <a:gd name="connsiteY28" fmla="*/ 983411 h 1949570"/>
                <a:gd name="connsiteX29" fmla="*/ 0 w 1570008"/>
                <a:gd name="connsiteY29" fmla="*/ 1095554 h 1949570"/>
                <a:gd name="connsiteX30" fmla="*/ 25880 w 1570008"/>
                <a:gd name="connsiteY30" fmla="*/ 1199071 h 1949570"/>
                <a:gd name="connsiteX31" fmla="*/ 120770 w 1570008"/>
                <a:gd name="connsiteY31" fmla="*/ 1242203 h 1949570"/>
                <a:gd name="connsiteX32" fmla="*/ 199429 w 1570008"/>
                <a:gd name="connsiteY32" fmla="*/ 1254305 h 1949570"/>
                <a:gd name="connsiteX33" fmla="*/ 198408 w 1570008"/>
                <a:gd name="connsiteY33" fmla="*/ 1362973 h 1949570"/>
                <a:gd name="connsiteX34" fmla="*/ 255051 w 1570008"/>
                <a:gd name="connsiteY34" fmla="*/ 1519658 h 1949570"/>
                <a:gd name="connsiteX35" fmla="*/ 345057 w 1570008"/>
                <a:gd name="connsiteY35" fmla="*/ 1630392 h 1949570"/>
                <a:gd name="connsiteX36" fmla="*/ 420241 w 1570008"/>
                <a:gd name="connsiteY36" fmla="*/ 1716656 h 1949570"/>
                <a:gd name="connsiteX37" fmla="*/ 566646 w 1570008"/>
                <a:gd name="connsiteY37" fmla="*/ 1841023 h 1949570"/>
                <a:gd name="connsiteX38" fmla="*/ 681487 w 1570008"/>
                <a:gd name="connsiteY38" fmla="*/ 1897811 h 1949570"/>
                <a:gd name="connsiteX39" fmla="*/ 767751 w 1570008"/>
                <a:gd name="connsiteY39" fmla="*/ 1923690 h 1949570"/>
                <a:gd name="connsiteX40" fmla="*/ 836763 w 1570008"/>
                <a:gd name="connsiteY40" fmla="*/ 1949570 h 1949570"/>
                <a:gd name="connsiteX41" fmla="*/ 819510 w 1570008"/>
                <a:gd name="connsiteY41" fmla="*/ 1828800 h 1949570"/>
                <a:gd name="connsiteX42" fmla="*/ 871268 w 1570008"/>
                <a:gd name="connsiteY42" fmla="*/ 1759788 h 1949570"/>
                <a:gd name="connsiteX43" fmla="*/ 940280 w 1570008"/>
                <a:gd name="connsiteY43" fmla="*/ 1751162 h 1949570"/>
                <a:gd name="connsiteX44" fmla="*/ 966159 w 1570008"/>
                <a:gd name="connsiteY44" fmla="*/ 1802920 h 1949570"/>
                <a:gd name="connsiteX45" fmla="*/ 974785 w 1570008"/>
                <a:gd name="connsiteY45" fmla="*/ 1863305 h 1949570"/>
                <a:gd name="connsiteX46" fmla="*/ 1000664 w 1570008"/>
                <a:gd name="connsiteY46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49238 w 1570008"/>
                <a:gd name="connsiteY5" fmla="*/ 1061049 h 1949570"/>
                <a:gd name="connsiteX6" fmla="*/ 1492370 w 1570008"/>
                <a:gd name="connsiteY6" fmla="*/ 897147 h 1949570"/>
                <a:gd name="connsiteX7" fmla="*/ 1570008 w 1570008"/>
                <a:gd name="connsiteY7" fmla="*/ 715992 h 1949570"/>
                <a:gd name="connsiteX8" fmla="*/ 1544129 w 1570008"/>
                <a:gd name="connsiteY8" fmla="*/ 603849 h 1949570"/>
                <a:gd name="connsiteX9" fmla="*/ 1561381 w 1570008"/>
                <a:gd name="connsiteY9" fmla="*/ 491705 h 1949570"/>
                <a:gd name="connsiteX10" fmla="*/ 1483744 w 1570008"/>
                <a:gd name="connsiteY10" fmla="*/ 327803 h 1949570"/>
                <a:gd name="connsiteX11" fmla="*/ 1449238 w 1570008"/>
                <a:gd name="connsiteY11" fmla="*/ 232913 h 1949570"/>
                <a:gd name="connsiteX12" fmla="*/ 1362974 w 1570008"/>
                <a:gd name="connsiteY12" fmla="*/ 138022 h 1949570"/>
                <a:gd name="connsiteX13" fmla="*/ 1242204 w 1570008"/>
                <a:gd name="connsiteY13" fmla="*/ 103517 h 1949570"/>
                <a:gd name="connsiteX14" fmla="*/ 1155940 w 1570008"/>
                <a:gd name="connsiteY14" fmla="*/ 120770 h 1949570"/>
                <a:gd name="connsiteX15" fmla="*/ 974785 w 1570008"/>
                <a:gd name="connsiteY15" fmla="*/ 43132 h 1949570"/>
                <a:gd name="connsiteX16" fmla="*/ 724619 w 1570008"/>
                <a:gd name="connsiteY16" fmla="*/ 0 h 1949570"/>
                <a:gd name="connsiteX17" fmla="*/ 560717 w 1570008"/>
                <a:gd name="connsiteY17" fmla="*/ 25879 h 1949570"/>
                <a:gd name="connsiteX18" fmla="*/ 422695 w 1570008"/>
                <a:gd name="connsiteY18" fmla="*/ 86264 h 1949570"/>
                <a:gd name="connsiteX19" fmla="*/ 241540 w 1570008"/>
                <a:gd name="connsiteY19" fmla="*/ 155275 h 1949570"/>
                <a:gd name="connsiteX20" fmla="*/ 181155 w 1570008"/>
                <a:gd name="connsiteY20" fmla="*/ 232913 h 1949570"/>
                <a:gd name="connsiteX21" fmla="*/ 103517 w 1570008"/>
                <a:gd name="connsiteY21" fmla="*/ 336430 h 1949570"/>
                <a:gd name="connsiteX22" fmla="*/ 25880 w 1570008"/>
                <a:gd name="connsiteY22" fmla="*/ 465826 h 1949570"/>
                <a:gd name="connsiteX23" fmla="*/ 25880 w 1570008"/>
                <a:gd name="connsiteY23" fmla="*/ 603849 h 1949570"/>
                <a:gd name="connsiteX24" fmla="*/ 86264 w 1570008"/>
                <a:gd name="connsiteY24" fmla="*/ 802256 h 1949570"/>
                <a:gd name="connsiteX25" fmla="*/ 146649 w 1570008"/>
                <a:gd name="connsiteY25" fmla="*/ 931653 h 1949570"/>
                <a:gd name="connsiteX26" fmla="*/ 163902 w 1570008"/>
                <a:gd name="connsiteY26" fmla="*/ 974785 h 1949570"/>
                <a:gd name="connsiteX27" fmla="*/ 86264 w 1570008"/>
                <a:gd name="connsiteY27" fmla="*/ 957532 h 1949570"/>
                <a:gd name="connsiteX28" fmla="*/ 0 w 1570008"/>
                <a:gd name="connsiteY28" fmla="*/ 983411 h 1949570"/>
                <a:gd name="connsiteX29" fmla="*/ 0 w 1570008"/>
                <a:gd name="connsiteY29" fmla="*/ 1095554 h 1949570"/>
                <a:gd name="connsiteX30" fmla="*/ 25880 w 1570008"/>
                <a:gd name="connsiteY30" fmla="*/ 1199071 h 1949570"/>
                <a:gd name="connsiteX31" fmla="*/ 120770 w 1570008"/>
                <a:gd name="connsiteY31" fmla="*/ 1242203 h 1949570"/>
                <a:gd name="connsiteX32" fmla="*/ 199429 w 1570008"/>
                <a:gd name="connsiteY32" fmla="*/ 1254305 h 1949570"/>
                <a:gd name="connsiteX33" fmla="*/ 198408 w 1570008"/>
                <a:gd name="connsiteY33" fmla="*/ 1362973 h 1949570"/>
                <a:gd name="connsiteX34" fmla="*/ 255051 w 1570008"/>
                <a:gd name="connsiteY34" fmla="*/ 1519658 h 1949570"/>
                <a:gd name="connsiteX35" fmla="*/ 345057 w 1570008"/>
                <a:gd name="connsiteY35" fmla="*/ 1630392 h 1949570"/>
                <a:gd name="connsiteX36" fmla="*/ 420241 w 1570008"/>
                <a:gd name="connsiteY36" fmla="*/ 1716656 h 1949570"/>
                <a:gd name="connsiteX37" fmla="*/ 566646 w 1570008"/>
                <a:gd name="connsiteY37" fmla="*/ 1841023 h 1949570"/>
                <a:gd name="connsiteX38" fmla="*/ 681487 w 1570008"/>
                <a:gd name="connsiteY38" fmla="*/ 1897811 h 1949570"/>
                <a:gd name="connsiteX39" fmla="*/ 767751 w 1570008"/>
                <a:gd name="connsiteY39" fmla="*/ 1923690 h 1949570"/>
                <a:gd name="connsiteX40" fmla="*/ 836763 w 1570008"/>
                <a:gd name="connsiteY40" fmla="*/ 1949570 h 1949570"/>
                <a:gd name="connsiteX41" fmla="*/ 819510 w 1570008"/>
                <a:gd name="connsiteY41" fmla="*/ 1828800 h 1949570"/>
                <a:gd name="connsiteX42" fmla="*/ 871268 w 1570008"/>
                <a:gd name="connsiteY42" fmla="*/ 1759788 h 1949570"/>
                <a:gd name="connsiteX43" fmla="*/ 940280 w 1570008"/>
                <a:gd name="connsiteY43" fmla="*/ 1751162 h 1949570"/>
                <a:gd name="connsiteX44" fmla="*/ 966159 w 1570008"/>
                <a:gd name="connsiteY44" fmla="*/ 1802920 h 1949570"/>
                <a:gd name="connsiteX45" fmla="*/ 974785 w 1570008"/>
                <a:gd name="connsiteY45" fmla="*/ 1863305 h 1949570"/>
                <a:gd name="connsiteX46" fmla="*/ 1000664 w 1570008"/>
                <a:gd name="connsiteY46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69844 w 1570008"/>
                <a:gd name="connsiteY5" fmla="*/ 1061049 h 1949570"/>
                <a:gd name="connsiteX6" fmla="*/ 1492370 w 1570008"/>
                <a:gd name="connsiteY6" fmla="*/ 897147 h 1949570"/>
                <a:gd name="connsiteX7" fmla="*/ 1570008 w 1570008"/>
                <a:gd name="connsiteY7" fmla="*/ 715992 h 1949570"/>
                <a:gd name="connsiteX8" fmla="*/ 1544129 w 1570008"/>
                <a:gd name="connsiteY8" fmla="*/ 603849 h 1949570"/>
                <a:gd name="connsiteX9" fmla="*/ 1561381 w 1570008"/>
                <a:gd name="connsiteY9" fmla="*/ 491705 h 1949570"/>
                <a:gd name="connsiteX10" fmla="*/ 1483744 w 1570008"/>
                <a:gd name="connsiteY10" fmla="*/ 327803 h 1949570"/>
                <a:gd name="connsiteX11" fmla="*/ 1449238 w 1570008"/>
                <a:gd name="connsiteY11" fmla="*/ 232913 h 1949570"/>
                <a:gd name="connsiteX12" fmla="*/ 1362974 w 1570008"/>
                <a:gd name="connsiteY12" fmla="*/ 138022 h 1949570"/>
                <a:gd name="connsiteX13" fmla="*/ 1242204 w 1570008"/>
                <a:gd name="connsiteY13" fmla="*/ 103517 h 1949570"/>
                <a:gd name="connsiteX14" fmla="*/ 1155940 w 1570008"/>
                <a:gd name="connsiteY14" fmla="*/ 120770 h 1949570"/>
                <a:gd name="connsiteX15" fmla="*/ 974785 w 1570008"/>
                <a:gd name="connsiteY15" fmla="*/ 43132 h 1949570"/>
                <a:gd name="connsiteX16" fmla="*/ 724619 w 1570008"/>
                <a:gd name="connsiteY16" fmla="*/ 0 h 1949570"/>
                <a:gd name="connsiteX17" fmla="*/ 560717 w 1570008"/>
                <a:gd name="connsiteY17" fmla="*/ 25879 h 1949570"/>
                <a:gd name="connsiteX18" fmla="*/ 422695 w 1570008"/>
                <a:gd name="connsiteY18" fmla="*/ 86264 h 1949570"/>
                <a:gd name="connsiteX19" fmla="*/ 241540 w 1570008"/>
                <a:gd name="connsiteY19" fmla="*/ 155275 h 1949570"/>
                <a:gd name="connsiteX20" fmla="*/ 181155 w 1570008"/>
                <a:gd name="connsiteY20" fmla="*/ 232913 h 1949570"/>
                <a:gd name="connsiteX21" fmla="*/ 103517 w 1570008"/>
                <a:gd name="connsiteY21" fmla="*/ 336430 h 1949570"/>
                <a:gd name="connsiteX22" fmla="*/ 25880 w 1570008"/>
                <a:gd name="connsiteY22" fmla="*/ 465826 h 1949570"/>
                <a:gd name="connsiteX23" fmla="*/ 25880 w 1570008"/>
                <a:gd name="connsiteY23" fmla="*/ 603849 h 1949570"/>
                <a:gd name="connsiteX24" fmla="*/ 86264 w 1570008"/>
                <a:gd name="connsiteY24" fmla="*/ 802256 h 1949570"/>
                <a:gd name="connsiteX25" fmla="*/ 146649 w 1570008"/>
                <a:gd name="connsiteY25" fmla="*/ 931653 h 1949570"/>
                <a:gd name="connsiteX26" fmla="*/ 163902 w 1570008"/>
                <a:gd name="connsiteY26" fmla="*/ 974785 h 1949570"/>
                <a:gd name="connsiteX27" fmla="*/ 86264 w 1570008"/>
                <a:gd name="connsiteY27" fmla="*/ 957532 h 1949570"/>
                <a:gd name="connsiteX28" fmla="*/ 0 w 1570008"/>
                <a:gd name="connsiteY28" fmla="*/ 983411 h 1949570"/>
                <a:gd name="connsiteX29" fmla="*/ 0 w 1570008"/>
                <a:gd name="connsiteY29" fmla="*/ 1095554 h 1949570"/>
                <a:gd name="connsiteX30" fmla="*/ 25880 w 1570008"/>
                <a:gd name="connsiteY30" fmla="*/ 1199071 h 1949570"/>
                <a:gd name="connsiteX31" fmla="*/ 120770 w 1570008"/>
                <a:gd name="connsiteY31" fmla="*/ 1242203 h 1949570"/>
                <a:gd name="connsiteX32" fmla="*/ 199429 w 1570008"/>
                <a:gd name="connsiteY32" fmla="*/ 1254305 h 1949570"/>
                <a:gd name="connsiteX33" fmla="*/ 198408 w 1570008"/>
                <a:gd name="connsiteY33" fmla="*/ 1362973 h 1949570"/>
                <a:gd name="connsiteX34" fmla="*/ 255051 w 1570008"/>
                <a:gd name="connsiteY34" fmla="*/ 1519658 h 1949570"/>
                <a:gd name="connsiteX35" fmla="*/ 345057 w 1570008"/>
                <a:gd name="connsiteY35" fmla="*/ 1630392 h 1949570"/>
                <a:gd name="connsiteX36" fmla="*/ 420241 w 1570008"/>
                <a:gd name="connsiteY36" fmla="*/ 1716656 h 1949570"/>
                <a:gd name="connsiteX37" fmla="*/ 566646 w 1570008"/>
                <a:gd name="connsiteY37" fmla="*/ 1841023 h 1949570"/>
                <a:gd name="connsiteX38" fmla="*/ 681487 w 1570008"/>
                <a:gd name="connsiteY38" fmla="*/ 1897811 h 1949570"/>
                <a:gd name="connsiteX39" fmla="*/ 767751 w 1570008"/>
                <a:gd name="connsiteY39" fmla="*/ 1923690 h 1949570"/>
                <a:gd name="connsiteX40" fmla="*/ 836763 w 1570008"/>
                <a:gd name="connsiteY40" fmla="*/ 1949570 h 1949570"/>
                <a:gd name="connsiteX41" fmla="*/ 819510 w 1570008"/>
                <a:gd name="connsiteY41" fmla="*/ 1828800 h 1949570"/>
                <a:gd name="connsiteX42" fmla="*/ 871268 w 1570008"/>
                <a:gd name="connsiteY42" fmla="*/ 1759788 h 1949570"/>
                <a:gd name="connsiteX43" fmla="*/ 940280 w 1570008"/>
                <a:gd name="connsiteY43" fmla="*/ 1751162 h 1949570"/>
                <a:gd name="connsiteX44" fmla="*/ 966159 w 1570008"/>
                <a:gd name="connsiteY44" fmla="*/ 1802920 h 1949570"/>
                <a:gd name="connsiteX45" fmla="*/ 974785 w 1570008"/>
                <a:gd name="connsiteY45" fmla="*/ 1863305 h 1949570"/>
                <a:gd name="connsiteX46" fmla="*/ 1000664 w 1570008"/>
                <a:gd name="connsiteY46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69844 w 1570008"/>
                <a:gd name="connsiteY5" fmla="*/ 1061049 h 1949570"/>
                <a:gd name="connsiteX6" fmla="*/ 1457937 w 1570008"/>
                <a:gd name="connsiteY6" fmla="*/ 965867 h 1949570"/>
                <a:gd name="connsiteX7" fmla="*/ 1492370 w 1570008"/>
                <a:gd name="connsiteY7" fmla="*/ 897147 h 1949570"/>
                <a:gd name="connsiteX8" fmla="*/ 1570008 w 1570008"/>
                <a:gd name="connsiteY8" fmla="*/ 715992 h 1949570"/>
                <a:gd name="connsiteX9" fmla="*/ 1544129 w 1570008"/>
                <a:gd name="connsiteY9" fmla="*/ 603849 h 1949570"/>
                <a:gd name="connsiteX10" fmla="*/ 1561381 w 1570008"/>
                <a:gd name="connsiteY10" fmla="*/ 491705 h 1949570"/>
                <a:gd name="connsiteX11" fmla="*/ 1483744 w 1570008"/>
                <a:gd name="connsiteY11" fmla="*/ 327803 h 1949570"/>
                <a:gd name="connsiteX12" fmla="*/ 1449238 w 1570008"/>
                <a:gd name="connsiteY12" fmla="*/ 232913 h 1949570"/>
                <a:gd name="connsiteX13" fmla="*/ 1362974 w 1570008"/>
                <a:gd name="connsiteY13" fmla="*/ 138022 h 1949570"/>
                <a:gd name="connsiteX14" fmla="*/ 1242204 w 1570008"/>
                <a:gd name="connsiteY14" fmla="*/ 103517 h 1949570"/>
                <a:gd name="connsiteX15" fmla="*/ 1155940 w 1570008"/>
                <a:gd name="connsiteY15" fmla="*/ 120770 h 1949570"/>
                <a:gd name="connsiteX16" fmla="*/ 974785 w 1570008"/>
                <a:gd name="connsiteY16" fmla="*/ 43132 h 1949570"/>
                <a:gd name="connsiteX17" fmla="*/ 724619 w 1570008"/>
                <a:gd name="connsiteY17" fmla="*/ 0 h 1949570"/>
                <a:gd name="connsiteX18" fmla="*/ 560717 w 1570008"/>
                <a:gd name="connsiteY18" fmla="*/ 25879 h 1949570"/>
                <a:gd name="connsiteX19" fmla="*/ 422695 w 1570008"/>
                <a:gd name="connsiteY19" fmla="*/ 86264 h 1949570"/>
                <a:gd name="connsiteX20" fmla="*/ 241540 w 1570008"/>
                <a:gd name="connsiteY20" fmla="*/ 155275 h 1949570"/>
                <a:gd name="connsiteX21" fmla="*/ 181155 w 1570008"/>
                <a:gd name="connsiteY21" fmla="*/ 232913 h 1949570"/>
                <a:gd name="connsiteX22" fmla="*/ 103517 w 1570008"/>
                <a:gd name="connsiteY22" fmla="*/ 336430 h 1949570"/>
                <a:gd name="connsiteX23" fmla="*/ 25880 w 1570008"/>
                <a:gd name="connsiteY23" fmla="*/ 465826 h 1949570"/>
                <a:gd name="connsiteX24" fmla="*/ 25880 w 1570008"/>
                <a:gd name="connsiteY24" fmla="*/ 603849 h 1949570"/>
                <a:gd name="connsiteX25" fmla="*/ 86264 w 1570008"/>
                <a:gd name="connsiteY25" fmla="*/ 802256 h 1949570"/>
                <a:gd name="connsiteX26" fmla="*/ 146649 w 1570008"/>
                <a:gd name="connsiteY26" fmla="*/ 931653 h 1949570"/>
                <a:gd name="connsiteX27" fmla="*/ 163902 w 1570008"/>
                <a:gd name="connsiteY27" fmla="*/ 974785 h 1949570"/>
                <a:gd name="connsiteX28" fmla="*/ 86264 w 1570008"/>
                <a:gd name="connsiteY28" fmla="*/ 957532 h 1949570"/>
                <a:gd name="connsiteX29" fmla="*/ 0 w 1570008"/>
                <a:gd name="connsiteY29" fmla="*/ 983411 h 1949570"/>
                <a:gd name="connsiteX30" fmla="*/ 0 w 1570008"/>
                <a:gd name="connsiteY30" fmla="*/ 1095554 h 1949570"/>
                <a:gd name="connsiteX31" fmla="*/ 25880 w 1570008"/>
                <a:gd name="connsiteY31" fmla="*/ 1199071 h 1949570"/>
                <a:gd name="connsiteX32" fmla="*/ 120770 w 1570008"/>
                <a:gd name="connsiteY32" fmla="*/ 1242203 h 1949570"/>
                <a:gd name="connsiteX33" fmla="*/ 199429 w 1570008"/>
                <a:gd name="connsiteY33" fmla="*/ 1254305 h 1949570"/>
                <a:gd name="connsiteX34" fmla="*/ 198408 w 1570008"/>
                <a:gd name="connsiteY34" fmla="*/ 1362973 h 1949570"/>
                <a:gd name="connsiteX35" fmla="*/ 255051 w 1570008"/>
                <a:gd name="connsiteY35" fmla="*/ 1519658 h 1949570"/>
                <a:gd name="connsiteX36" fmla="*/ 345057 w 1570008"/>
                <a:gd name="connsiteY36" fmla="*/ 1630392 h 1949570"/>
                <a:gd name="connsiteX37" fmla="*/ 420241 w 1570008"/>
                <a:gd name="connsiteY37" fmla="*/ 1716656 h 1949570"/>
                <a:gd name="connsiteX38" fmla="*/ 566646 w 1570008"/>
                <a:gd name="connsiteY38" fmla="*/ 1841023 h 1949570"/>
                <a:gd name="connsiteX39" fmla="*/ 681487 w 1570008"/>
                <a:gd name="connsiteY39" fmla="*/ 1897811 h 1949570"/>
                <a:gd name="connsiteX40" fmla="*/ 767751 w 1570008"/>
                <a:gd name="connsiteY40" fmla="*/ 1923690 h 1949570"/>
                <a:gd name="connsiteX41" fmla="*/ 836763 w 1570008"/>
                <a:gd name="connsiteY41" fmla="*/ 1949570 h 1949570"/>
                <a:gd name="connsiteX42" fmla="*/ 819510 w 1570008"/>
                <a:gd name="connsiteY42" fmla="*/ 1828800 h 1949570"/>
                <a:gd name="connsiteX43" fmla="*/ 871268 w 1570008"/>
                <a:gd name="connsiteY43" fmla="*/ 1759788 h 1949570"/>
                <a:gd name="connsiteX44" fmla="*/ 940280 w 1570008"/>
                <a:gd name="connsiteY44" fmla="*/ 1751162 h 1949570"/>
                <a:gd name="connsiteX45" fmla="*/ 966159 w 1570008"/>
                <a:gd name="connsiteY45" fmla="*/ 1802920 h 1949570"/>
                <a:gd name="connsiteX46" fmla="*/ 974785 w 1570008"/>
                <a:gd name="connsiteY46" fmla="*/ 1863305 h 1949570"/>
                <a:gd name="connsiteX47" fmla="*/ 1000664 w 1570008"/>
                <a:gd name="connsiteY47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69844 w 1570008"/>
                <a:gd name="connsiteY5" fmla="*/ 1061049 h 1949570"/>
                <a:gd name="connsiteX6" fmla="*/ 1457937 w 1570008"/>
                <a:gd name="connsiteY6" fmla="*/ 965867 h 1949570"/>
                <a:gd name="connsiteX7" fmla="*/ 1492370 w 1570008"/>
                <a:gd name="connsiteY7" fmla="*/ 897147 h 1949570"/>
                <a:gd name="connsiteX8" fmla="*/ 1535211 w 1570008"/>
                <a:gd name="connsiteY8" fmla="*/ 875714 h 1949570"/>
                <a:gd name="connsiteX9" fmla="*/ 1570008 w 1570008"/>
                <a:gd name="connsiteY9" fmla="*/ 715992 h 1949570"/>
                <a:gd name="connsiteX10" fmla="*/ 1544129 w 1570008"/>
                <a:gd name="connsiteY10" fmla="*/ 603849 h 1949570"/>
                <a:gd name="connsiteX11" fmla="*/ 1561381 w 1570008"/>
                <a:gd name="connsiteY11" fmla="*/ 491705 h 1949570"/>
                <a:gd name="connsiteX12" fmla="*/ 1483744 w 1570008"/>
                <a:gd name="connsiteY12" fmla="*/ 327803 h 1949570"/>
                <a:gd name="connsiteX13" fmla="*/ 1449238 w 1570008"/>
                <a:gd name="connsiteY13" fmla="*/ 232913 h 1949570"/>
                <a:gd name="connsiteX14" fmla="*/ 1362974 w 1570008"/>
                <a:gd name="connsiteY14" fmla="*/ 138022 h 1949570"/>
                <a:gd name="connsiteX15" fmla="*/ 1242204 w 1570008"/>
                <a:gd name="connsiteY15" fmla="*/ 103517 h 1949570"/>
                <a:gd name="connsiteX16" fmla="*/ 1155940 w 1570008"/>
                <a:gd name="connsiteY16" fmla="*/ 120770 h 1949570"/>
                <a:gd name="connsiteX17" fmla="*/ 974785 w 1570008"/>
                <a:gd name="connsiteY17" fmla="*/ 43132 h 1949570"/>
                <a:gd name="connsiteX18" fmla="*/ 724619 w 1570008"/>
                <a:gd name="connsiteY18" fmla="*/ 0 h 1949570"/>
                <a:gd name="connsiteX19" fmla="*/ 560717 w 1570008"/>
                <a:gd name="connsiteY19" fmla="*/ 25879 h 1949570"/>
                <a:gd name="connsiteX20" fmla="*/ 422695 w 1570008"/>
                <a:gd name="connsiteY20" fmla="*/ 86264 h 1949570"/>
                <a:gd name="connsiteX21" fmla="*/ 241540 w 1570008"/>
                <a:gd name="connsiteY21" fmla="*/ 155275 h 1949570"/>
                <a:gd name="connsiteX22" fmla="*/ 181155 w 1570008"/>
                <a:gd name="connsiteY22" fmla="*/ 232913 h 1949570"/>
                <a:gd name="connsiteX23" fmla="*/ 103517 w 1570008"/>
                <a:gd name="connsiteY23" fmla="*/ 336430 h 1949570"/>
                <a:gd name="connsiteX24" fmla="*/ 25880 w 1570008"/>
                <a:gd name="connsiteY24" fmla="*/ 465826 h 1949570"/>
                <a:gd name="connsiteX25" fmla="*/ 25880 w 1570008"/>
                <a:gd name="connsiteY25" fmla="*/ 603849 h 1949570"/>
                <a:gd name="connsiteX26" fmla="*/ 86264 w 1570008"/>
                <a:gd name="connsiteY26" fmla="*/ 802256 h 1949570"/>
                <a:gd name="connsiteX27" fmla="*/ 146649 w 1570008"/>
                <a:gd name="connsiteY27" fmla="*/ 931653 h 1949570"/>
                <a:gd name="connsiteX28" fmla="*/ 163902 w 1570008"/>
                <a:gd name="connsiteY28" fmla="*/ 974785 h 1949570"/>
                <a:gd name="connsiteX29" fmla="*/ 86264 w 1570008"/>
                <a:gd name="connsiteY29" fmla="*/ 957532 h 1949570"/>
                <a:gd name="connsiteX30" fmla="*/ 0 w 1570008"/>
                <a:gd name="connsiteY30" fmla="*/ 983411 h 1949570"/>
                <a:gd name="connsiteX31" fmla="*/ 0 w 1570008"/>
                <a:gd name="connsiteY31" fmla="*/ 1095554 h 1949570"/>
                <a:gd name="connsiteX32" fmla="*/ 25880 w 1570008"/>
                <a:gd name="connsiteY32" fmla="*/ 1199071 h 1949570"/>
                <a:gd name="connsiteX33" fmla="*/ 120770 w 1570008"/>
                <a:gd name="connsiteY33" fmla="*/ 1242203 h 1949570"/>
                <a:gd name="connsiteX34" fmla="*/ 199429 w 1570008"/>
                <a:gd name="connsiteY34" fmla="*/ 1254305 h 1949570"/>
                <a:gd name="connsiteX35" fmla="*/ 198408 w 1570008"/>
                <a:gd name="connsiteY35" fmla="*/ 1362973 h 1949570"/>
                <a:gd name="connsiteX36" fmla="*/ 255051 w 1570008"/>
                <a:gd name="connsiteY36" fmla="*/ 1519658 h 1949570"/>
                <a:gd name="connsiteX37" fmla="*/ 345057 w 1570008"/>
                <a:gd name="connsiteY37" fmla="*/ 1630392 h 1949570"/>
                <a:gd name="connsiteX38" fmla="*/ 420241 w 1570008"/>
                <a:gd name="connsiteY38" fmla="*/ 1716656 h 1949570"/>
                <a:gd name="connsiteX39" fmla="*/ 566646 w 1570008"/>
                <a:gd name="connsiteY39" fmla="*/ 1841023 h 1949570"/>
                <a:gd name="connsiteX40" fmla="*/ 681487 w 1570008"/>
                <a:gd name="connsiteY40" fmla="*/ 1897811 h 1949570"/>
                <a:gd name="connsiteX41" fmla="*/ 767751 w 1570008"/>
                <a:gd name="connsiteY41" fmla="*/ 1923690 h 1949570"/>
                <a:gd name="connsiteX42" fmla="*/ 836763 w 1570008"/>
                <a:gd name="connsiteY42" fmla="*/ 1949570 h 1949570"/>
                <a:gd name="connsiteX43" fmla="*/ 819510 w 1570008"/>
                <a:gd name="connsiteY43" fmla="*/ 1828800 h 1949570"/>
                <a:gd name="connsiteX44" fmla="*/ 871268 w 1570008"/>
                <a:gd name="connsiteY44" fmla="*/ 1759788 h 1949570"/>
                <a:gd name="connsiteX45" fmla="*/ 940280 w 1570008"/>
                <a:gd name="connsiteY45" fmla="*/ 1751162 h 1949570"/>
                <a:gd name="connsiteX46" fmla="*/ 966159 w 1570008"/>
                <a:gd name="connsiteY46" fmla="*/ 1802920 h 1949570"/>
                <a:gd name="connsiteX47" fmla="*/ 974785 w 1570008"/>
                <a:gd name="connsiteY47" fmla="*/ 1863305 h 1949570"/>
                <a:gd name="connsiteX48" fmla="*/ 1000664 w 1570008"/>
                <a:gd name="connsiteY48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69067 w 1570008"/>
                <a:gd name="connsiteY4" fmla="*/ 1330144 h 1949570"/>
                <a:gd name="connsiteX5" fmla="*/ 1469844 w 1570008"/>
                <a:gd name="connsiteY5" fmla="*/ 1061049 h 1949570"/>
                <a:gd name="connsiteX6" fmla="*/ 1457937 w 1570008"/>
                <a:gd name="connsiteY6" fmla="*/ 965867 h 1949570"/>
                <a:gd name="connsiteX7" fmla="*/ 1492370 w 1570008"/>
                <a:gd name="connsiteY7" fmla="*/ 897147 h 1949570"/>
                <a:gd name="connsiteX8" fmla="*/ 1535211 w 1570008"/>
                <a:gd name="connsiteY8" fmla="*/ 875714 h 1949570"/>
                <a:gd name="connsiteX9" fmla="*/ 1570008 w 1570008"/>
                <a:gd name="connsiteY9" fmla="*/ 715992 h 1949570"/>
                <a:gd name="connsiteX10" fmla="*/ 1544129 w 1570008"/>
                <a:gd name="connsiteY10" fmla="*/ 603849 h 1949570"/>
                <a:gd name="connsiteX11" fmla="*/ 1561381 w 1570008"/>
                <a:gd name="connsiteY11" fmla="*/ 491705 h 1949570"/>
                <a:gd name="connsiteX12" fmla="*/ 1483744 w 1570008"/>
                <a:gd name="connsiteY12" fmla="*/ 327803 h 1949570"/>
                <a:gd name="connsiteX13" fmla="*/ 1449238 w 1570008"/>
                <a:gd name="connsiteY13" fmla="*/ 232913 h 1949570"/>
                <a:gd name="connsiteX14" fmla="*/ 1362974 w 1570008"/>
                <a:gd name="connsiteY14" fmla="*/ 138022 h 1949570"/>
                <a:gd name="connsiteX15" fmla="*/ 1242204 w 1570008"/>
                <a:gd name="connsiteY15" fmla="*/ 103517 h 1949570"/>
                <a:gd name="connsiteX16" fmla="*/ 1155940 w 1570008"/>
                <a:gd name="connsiteY16" fmla="*/ 120770 h 1949570"/>
                <a:gd name="connsiteX17" fmla="*/ 974785 w 1570008"/>
                <a:gd name="connsiteY17" fmla="*/ 43132 h 1949570"/>
                <a:gd name="connsiteX18" fmla="*/ 724619 w 1570008"/>
                <a:gd name="connsiteY18" fmla="*/ 0 h 1949570"/>
                <a:gd name="connsiteX19" fmla="*/ 560717 w 1570008"/>
                <a:gd name="connsiteY19" fmla="*/ 25879 h 1949570"/>
                <a:gd name="connsiteX20" fmla="*/ 422695 w 1570008"/>
                <a:gd name="connsiteY20" fmla="*/ 86264 h 1949570"/>
                <a:gd name="connsiteX21" fmla="*/ 241540 w 1570008"/>
                <a:gd name="connsiteY21" fmla="*/ 155275 h 1949570"/>
                <a:gd name="connsiteX22" fmla="*/ 181155 w 1570008"/>
                <a:gd name="connsiteY22" fmla="*/ 232913 h 1949570"/>
                <a:gd name="connsiteX23" fmla="*/ 103517 w 1570008"/>
                <a:gd name="connsiteY23" fmla="*/ 336430 h 1949570"/>
                <a:gd name="connsiteX24" fmla="*/ 25880 w 1570008"/>
                <a:gd name="connsiteY24" fmla="*/ 465826 h 1949570"/>
                <a:gd name="connsiteX25" fmla="*/ 25880 w 1570008"/>
                <a:gd name="connsiteY25" fmla="*/ 603849 h 1949570"/>
                <a:gd name="connsiteX26" fmla="*/ 86264 w 1570008"/>
                <a:gd name="connsiteY26" fmla="*/ 802256 h 1949570"/>
                <a:gd name="connsiteX27" fmla="*/ 146649 w 1570008"/>
                <a:gd name="connsiteY27" fmla="*/ 931653 h 1949570"/>
                <a:gd name="connsiteX28" fmla="*/ 163902 w 1570008"/>
                <a:gd name="connsiteY28" fmla="*/ 974785 h 1949570"/>
                <a:gd name="connsiteX29" fmla="*/ 86264 w 1570008"/>
                <a:gd name="connsiteY29" fmla="*/ 957532 h 1949570"/>
                <a:gd name="connsiteX30" fmla="*/ 0 w 1570008"/>
                <a:gd name="connsiteY30" fmla="*/ 983411 h 1949570"/>
                <a:gd name="connsiteX31" fmla="*/ 0 w 1570008"/>
                <a:gd name="connsiteY31" fmla="*/ 1095554 h 1949570"/>
                <a:gd name="connsiteX32" fmla="*/ 25880 w 1570008"/>
                <a:gd name="connsiteY32" fmla="*/ 1199071 h 1949570"/>
                <a:gd name="connsiteX33" fmla="*/ 120770 w 1570008"/>
                <a:gd name="connsiteY33" fmla="*/ 1242203 h 1949570"/>
                <a:gd name="connsiteX34" fmla="*/ 199429 w 1570008"/>
                <a:gd name="connsiteY34" fmla="*/ 1254305 h 1949570"/>
                <a:gd name="connsiteX35" fmla="*/ 198408 w 1570008"/>
                <a:gd name="connsiteY35" fmla="*/ 1362973 h 1949570"/>
                <a:gd name="connsiteX36" fmla="*/ 255051 w 1570008"/>
                <a:gd name="connsiteY36" fmla="*/ 1519658 h 1949570"/>
                <a:gd name="connsiteX37" fmla="*/ 345057 w 1570008"/>
                <a:gd name="connsiteY37" fmla="*/ 1630392 h 1949570"/>
                <a:gd name="connsiteX38" fmla="*/ 420241 w 1570008"/>
                <a:gd name="connsiteY38" fmla="*/ 1716656 h 1949570"/>
                <a:gd name="connsiteX39" fmla="*/ 566646 w 1570008"/>
                <a:gd name="connsiteY39" fmla="*/ 1841023 h 1949570"/>
                <a:gd name="connsiteX40" fmla="*/ 681487 w 1570008"/>
                <a:gd name="connsiteY40" fmla="*/ 1897811 h 1949570"/>
                <a:gd name="connsiteX41" fmla="*/ 767751 w 1570008"/>
                <a:gd name="connsiteY41" fmla="*/ 1923690 h 1949570"/>
                <a:gd name="connsiteX42" fmla="*/ 836763 w 1570008"/>
                <a:gd name="connsiteY42" fmla="*/ 1949570 h 1949570"/>
                <a:gd name="connsiteX43" fmla="*/ 819510 w 1570008"/>
                <a:gd name="connsiteY43" fmla="*/ 1828800 h 1949570"/>
                <a:gd name="connsiteX44" fmla="*/ 871268 w 1570008"/>
                <a:gd name="connsiteY44" fmla="*/ 1759788 h 1949570"/>
                <a:gd name="connsiteX45" fmla="*/ 940280 w 1570008"/>
                <a:gd name="connsiteY45" fmla="*/ 1751162 h 1949570"/>
                <a:gd name="connsiteX46" fmla="*/ 966159 w 1570008"/>
                <a:gd name="connsiteY46" fmla="*/ 1802920 h 1949570"/>
                <a:gd name="connsiteX47" fmla="*/ 974785 w 1570008"/>
                <a:gd name="connsiteY47" fmla="*/ 1863305 h 1949570"/>
                <a:gd name="connsiteX48" fmla="*/ 1000664 w 1570008"/>
                <a:gd name="connsiteY48" fmla="*/ 1949570 h 194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570008" h="1949570">
                  <a:moveTo>
                    <a:pt x="1000664" y="1949570"/>
                  </a:moveTo>
                  <a:lnTo>
                    <a:pt x="1189667" y="1843477"/>
                  </a:lnTo>
                  <a:cubicBezTo>
                    <a:pt x="1229292" y="1793922"/>
                    <a:pt x="1279221" y="1764972"/>
                    <a:pt x="1318846" y="1715417"/>
                  </a:cubicBezTo>
                  <a:lnTo>
                    <a:pt x="1414732" y="1570007"/>
                  </a:lnTo>
                  <a:lnTo>
                    <a:pt x="1469067" y="1330144"/>
                  </a:lnTo>
                  <a:lnTo>
                    <a:pt x="1469844" y="1061049"/>
                  </a:lnTo>
                  <a:cubicBezTo>
                    <a:pt x="1474461" y="1030180"/>
                    <a:pt x="1453320" y="996736"/>
                    <a:pt x="1457937" y="965867"/>
                  </a:cubicBezTo>
                  <a:lnTo>
                    <a:pt x="1492370" y="897147"/>
                  </a:lnTo>
                  <a:cubicBezTo>
                    <a:pt x="1503216" y="870255"/>
                    <a:pt x="1524365" y="902606"/>
                    <a:pt x="1535211" y="875714"/>
                  </a:cubicBezTo>
                  <a:lnTo>
                    <a:pt x="1570008" y="715992"/>
                  </a:lnTo>
                  <a:lnTo>
                    <a:pt x="1544129" y="603849"/>
                  </a:lnTo>
                  <a:lnTo>
                    <a:pt x="1561381" y="491705"/>
                  </a:lnTo>
                  <a:lnTo>
                    <a:pt x="1483744" y="327803"/>
                  </a:lnTo>
                  <a:lnTo>
                    <a:pt x="1449238" y="232913"/>
                  </a:lnTo>
                  <a:lnTo>
                    <a:pt x="1362974" y="138022"/>
                  </a:lnTo>
                  <a:lnTo>
                    <a:pt x="1242204" y="103517"/>
                  </a:lnTo>
                  <a:lnTo>
                    <a:pt x="1155940" y="120770"/>
                  </a:lnTo>
                  <a:lnTo>
                    <a:pt x="974785" y="43132"/>
                  </a:lnTo>
                  <a:lnTo>
                    <a:pt x="724619" y="0"/>
                  </a:lnTo>
                  <a:lnTo>
                    <a:pt x="560717" y="25879"/>
                  </a:lnTo>
                  <a:lnTo>
                    <a:pt x="422695" y="86264"/>
                  </a:lnTo>
                  <a:lnTo>
                    <a:pt x="241540" y="155275"/>
                  </a:lnTo>
                  <a:lnTo>
                    <a:pt x="181155" y="232913"/>
                  </a:lnTo>
                  <a:lnTo>
                    <a:pt x="103517" y="336430"/>
                  </a:lnTo>
                  <a:lnTo>
                    <a:pt x="25880" y="465826"/>
                  </a:lnTo>
                  <a:lnTo>
                    <a:pt x="25880" y="603849"/>
                  </a:lnTo>
                  <a:lnTo>
                    <a:pt x="86264" y="802256"/>
                  </a:lnTo>
                  <a:lnTo>
                    <a:pt x="146649" y="931653"/>
                  </a:lnTo>
                  <a:lnTo>
                    <a:pt x="163902" y="974785"/>
                  </a:lnTo>
                  <a:lnTo>
                    <a:pt x="86264" y="957532"/>
                  </a:lnTo>
                  <a:lnTo>
                    <a:pt x="0" y="983411"/>
                  </a:lnTo>
                  <a:lnTo>
                    <a:pt x="0" y="1095554"/>
                  </a:lnTo>
                  <a:lnTo>
                    <a:pt x="25880" y="1199071"/>
                  </a:lnTo>
                  <a:lnTo>
                    <a:pt x="120770" y="1242203"/>
                  </a:lnTo>
                  <a:lnTo>
                    <a:pt x="199429" y="1254305"/>
                  </a:lnTo>
                  <a:cubicBezTo>
                    <a:pt x="199089" y="1290528"/>
                    <a:pt x="198748" y="1326750"/>
                    <a:pt x="198408" y="1362973"/>
                  </a:cubicBezTo>
                  <a:cubicBezTo>
                    <a:pt x="227592" y="1414343"/>
                    <a:pt x="225867" y="1468288"/>
                    <a:pt x="255051" y="1519658"/>
                  </a:cubicBezTo>
                  <a:lnTo>
                    <a:pt x="345057" y="1630392"/>
                  </a:lnTo>
                  <a:lnTo>
                    <a:pt x="420241" y="1716656"/>
                  </a:lnTo>
                  <a:lnTo>
                    <a:pt x="566646" y="1841023"/>
                  </a:lnTo>
                  <a:lnTo>
                    <a:pt x="681487" y="1897811"/>
                  </a:lnTo>
                  <a:lnTo>
                    <a:pt x="767751" y="1923690"/>
                  </a:lnTo>
                  <a:lnTo>
                    <a:pt x="836763" y="1949570"/>
                  </a:lnTo>
                  <a:lnTo>
                    <a:pt x="819510" y="1828800"/>
                  </a:lnTo>
                  <a:lnTo>
                    <a:pt x="871268" y="1759788"/>
                  </a:lnTo>
                  <a:lnTo>
                    <a:pt x="940280" y="1751162"/>
                  </a:lnTo>
                  <a:lnTo>
                    <a:pt x="966159" y="1802920"/>
                  </a:lnTo>
                  <a:lnTo>
                    <a:pt x="974785" y="1863305"/>
                  </a:lnTo>
                  <a:lnTo>
                    <a:pt x="1000664" y="194957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9" name="8 Forma libre"/>
            <p:cNvSpPr/>
            <p:nvPr/>
          </p:nvSpPr>
          <p:spPr>
            <a:xfrm>
              <a:off x="1285156" y="2829369"/>
              <a:ext cx="1285479" cy="725307"/>
            </a:xfrm>
            <a:custGeom>
              <a:avLst/>
              <a:gdLst>
                <a:gd name="connsiteX0" fmla="*/ 0 w 1285336"/>
                <a:gd name="connsiteY0" fmla="*/ 698740 h 724619"/>
                <a:gd name="connsiteX1" fmla="*/ 60385 w 1285336"/>
                <a:gd name="connsiteY1" fmla="*/ 724619 h 724619"/>
                <a:gd name="connsiteX2" fmla="*/ 34506 w 1285336"/>
                <a:gd name="connsiteY2" fmla="*/ 552091 h 724619"/>
                <a:gd name="connsiteX3" fmla="*/ 69011 w 1285336"/>
                <a:gd name="connsiteY3" fmla="*/ 250166 h 724619"/>
                <a:gd name="connsiteX4" fmla="*/ 181155 w 1285336"/>
                <a:gd name="connsiteY4" fmla="*/ 172528 h 724619"/>
                <a:gd name="connsiteX5" fmla="*/ 500332 w 1285336"/>
                <a:gd name="connsiteY5" fmla="*/ 25879 h 724619"/>
                <a:gd name="connsiteX6" fmla="*/ 655607 w 1285336"/>
                <a:gd name="connsiteY6" fmla="*/ 0 h 724619"/>
                <a:gd name="connsiteX7" fmla="*/ 819509 w 1285336"/>
                <a:gd name="connsiteY7" fmla="*/ 0 h 724619"/>
                <a:gd name="connsiteX8" fmla="*/ 1009290 w 1285336"/>
                <a:gd name="connsiteY8" fmla="*/ 77638 h 724619"/>
                <a:gd name="connsiteX9" fmla="*/ 1138687 w 1285336"/>
                <a:gd name="connsiteY9" fmla="*/ 163902 h 724619"/>
                <a:gd name="connsiteX10" fmla="*/ 1207698 w 1285336"/>
                <a:gd name="connsiteY10" fmla="*/ 224287 h 724619"/>
                <a:gd name="connsiteX11" fmla="*/ 1285336 w 1285336"/>
                <a:gd name="connsiteY11" fmla="*/ 327804 h 724619"/>
                <a:gd name="connsiteX12" fmla="*/ 1250830 w 1285336"/>
                <a:gd name="connsiteY12" fmla="*/ 431321 h 724619"/>
                <a:gd name="connsiteX13" fmla="*/ 1285336 w 1285336"/>
                <a:gd name="connsiteY13" fmla="*/ 534838 h 724619"/>
                <a:gd name="connsiteX14" fmla="*/ 1224951 w 1285336"/>
                <a:gd name="connsiteY14" fmla="*/ 621102 h 724619"/>
                <a:gd name="connsiteX15" fmla="*/ 1268083 w 1285336"/>
                <a:gd name="connsiteY15" fmla="*/ 655608 h 72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85336" h="724619">
                  <a:moveTo>
                    <a:pt x="0" y="698740"/>
                  </a:moveTo>
                  <a:lnTo>
                    <a:pt x="60385" y="724619"/>
                  </a:lnTo>
                  <a:lnTo>
                    <a:pt x="34506" y="552091"/>
                  </a:lnTo>
                  <a:lnTo>
                    <a:pt x="69011" y="250166"/>
                  </a:lnTo>
                  <a:lnTo>
                    <a:pt x="181155" y="172528"/>
                  </a:lnTo>
                  <a:lnTo>
                    <a:pt x="500332" y="25879"/>
                  </a:lnTo>
                  <a:lnTo>
                    <a:pt x="655607" y="0"/>
                  </a:lnTo>
                  <a:lnTo>
                    <a:pt x="819509" y="0"/>
                  </a:lnTo>
                  <a:lnTo>
                    <a:pt x="1009290" y="77638"/>
                  </a:lnTo>
                  <a:lnTo>
                    <a:pt x="1138687" y="163902"/>
                  </a:lnTo>
                  <a:lnTo>
                    <a:pt x="1207698" y="224287"/>
                  </a:lnTo>
                  <a:lnTo>
                    <a:pt x="1285336" y="327804"/>
                  </a:lnTo>
                  <a:lnTo>
                    <a:pt x="1250830" y="431321"/>
                  </a:lnTo>
                  <a:lnTo>
                    <a:pt x="1285336" y="534838"/>
                  </a:lnTo>
                  <a:lnTo>
                    <a:pt x="1224951" y="621102"/>
                  </a:lnTo>
                  <a:lnTo>
                    <a:pt x="1268083" y="65560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1543840" y="3356288"/>
              <a:ext cx="176158" cy="146014"/>
            </a:xfrm>
            <a:custGeom>
              <a:avLst/>
              <a:gdLst>
                <a:gd name="connsiteX0" fmla="*/ 0 w 250166"/>
                <a:gd name="connsiteY0" fmla="*/ 172529 h 172529"/>
                <a:gd name="connsiteX1" fmla="*/ 103517 w 250166"/>
                <a:gd name="connsiteY1" fmla="*/ 86264 h 172529"/>
                <a:gd name="connsiteX2" fmla="*/ 189781 w 250166"/>
                <a:gd name="connsiteY2" fmla="*/ 25879 h 172529"/>
                <a:gd name="connsiteX3" fmla="*/ 250166 w 250166"/>
                <a:gd name="connsiteY3" fmla="*/ 0 h 172529"/>
                <a:gd name="connsiteX0" fmla="*/ 0 w 250166"/>
                <a:gd name="connsiteY0" fmla="*/ 172529 h 172529"/>
                <a:gd name="connsiteX1" fmla="*/ 70032 w 250166"/>
                <a:gd name="connsiteY1" fmla="*/ 81112 h 172529"/>
                <a:gd name="connsiteX2" fmla="*/ 189781 w 250166"/>
                <a:gd name="connsiteY2" fmla="*/ 25879 h 172529"/>
                <a:gd name="connsiteX3" fmla="*/ 250166 w 250166"/>
                <a:gd name="connsiteY3" fmla="*/ 0 h 172529"/>
                <a:gd name="connsiteX0" fmla="*/ 0 w 250166"/>
                <a:gd name="connsiteY0" fmla="*/ 172529 h 172529"/>
                <a:gd name="connsiteX1" fmla="*/ 70032 w 250166"/>
                <a:gd name="connsiteY1" fmla="*/ 81112 h 172529"/>
                <a:gd name="connsiteX2" fmla="*/ 156295 w 250166"/>
                <a:gd name="connsiteY2" fmla="*/ 25879 h 172529"/>
                <a:gd name="connsiteX3" fmla="*/ 250166 w 250166"/>
                <a:gd name="connsiteY3" fmla="*/ 0 h 172529"/>
                <a:gd name="connsiteX0" fmla="*/ 0 w 175468"/>
                <a:gd name="connsiteY0" fmla="*/ 146650 h 146650"/>
                <a:gd name="connsiteX1" fmla="*/ 70032 w 175468"/>
                <a:gd name="connsiteY1" fmla="*/ 55233 h 146650"/>
                <a:gd name="connsiteX2" fmla="*/ 156295 w 175468"/>
                <a:gd name="connsiteY2" fmla="*/ 0 h 146650"/>
                <a:gd name="connsiteX3" fmla="*/ 175468 w 175468"/>
                <a:gd name="connsiteY3" fmla="*/ 15333 h 14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68" h="146650">
                  <a:moveTo>
                    <a:pt x="0" y="146650"/>
                  </a:moveTo>
                  <a:lnTo>
                    <a:pt x="70032" y="55233"/>
                  </a:lnTo>
                  <a:lnTo>
                    <a:pt x="156295" y="0"/>
                  </a:lnTo>
                  <a:lnTo>
                    <a:pt x="175468" y="15333"/>
                  </a:lnTo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2237363" y="3337243"/>
              <a:ext cx="177745" cy="66658"/>
            </a:xfrm>
            <a:custGeom>
              <a:avLst/>
              <a:gdLst>
                <a:gd name="connsiteX0" fmla="*/ 0 w 232913"/>
                <a:gd name="connsiteY0" fmla="*/ 8626 h 77637"/>
                <a:gd name="connsiteX1" fmla="*/ 103517 w 232913"/>
                <a:gd name="connsiteY1" fmla="*/ 0 h 77637"/>
                <a:gd name="connsiteX2" fmla="*/ 172528 w 232913"/>
                <a:gd name="connsiteY2" fmla="*/ 34505 h 77637"/>
                <a:gd name="connsiteX3" fmla="*/ 232913 w 232913"/>
                <a:gd name="connsiteY3" fmla="*/ 77637 h 77637"/>
                <a:gd name="connsiteX0" fmla="*/ 0 w 232913"/>
                <a:gd name="connsiteY0" fmla="*/ 8626 h 77637"/>
                <a:gd name="connsiteX1" fmla="*/ 134426 w 232913"/>
                <a:gd name="connsiteY1" fmla="*/ 0 h 77637"/>
                <a:gd name="connsiteX2" fmla="*/ 172528 w 232913"/>
                <a:gd name="connsiteY2" fmla="*/ 34505 h 77637"/>
                <a:gd name="connsiteX3" fmla="*/ 232913 w 232913"/>
                <a:gd name="connsiteY3" fmla="*/ 77637 h 77637"/>
                <a:gd name="connsiteX0" fmla="*/ 0 w 232913"/>
                <a:gd name="connsiteY0" fmla="*/ 8626 h 77637"/>
                <a:gd name="connsiteX1" fmla="*/ 134426 w 232913"/>
                <a:gd name="connsiteY1" fmla="*/ 0 h 77637"/>
                <a:gd name="connsiteX2" fmla="*/ 185406 w 232913"/>
                <a:gd name="connsiteY2" fmla="*/ 21626 h 77637"/>
                <a:gd name="connsiteX3" fmla="*/ 232913 w 232913"/>
                <a:gd name="connsiteY3" fmla="*/ 77637 h 77637"/>
                <a:gd name="connsiteX0" fmla="*/ 0 w 232913"/>
                <a:gd name="connsiteY0" fmla="*/ 8626 h 64758"/>
                <a:gd name="connsiteX1" fmla="*/ 134426 w 232913"/>
                <a:gd name="connsiteY1" fmla="*/ 0 h 64758"/>
                <a:gd name="connsiteX2" fmla="*/ 185406 w 232913"/>
                <a:gd name="connsiteY2" fmla="*/ 21626 h 64758"/>
                <a:gd name="connsiteX3" fmla="*/ 232913 w 232913"/>
                <a:gd name="connsiteY3" fmla="*/ 64758 h 64758"/>
                <a:gd name="connsiteX0" fmla="*/ 0 w 178822"/>
                <a:gd name="connsiteY0" fmla="*/ 0 h 66435"/>
                <a:gd name="connsiteX1" fmla="*/ 80335 w 178822"/>
                <a:gd name="connsiteY1" fmla="*/ 1677 h 66435"/>
                <a:gd name="connsiteX2" fmla="*/ 131315 w 178822"/>
                <a:gd name="connsiteY2" fmla="*/ 23303 h 66435"/>
                <a:gd name="connsiteX3" fmla="*/ 178822 w 178822"/>
                <a:gd name="connsiteY3" fmla="*/ 66435 h 66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822" h="66435">
                  <a:moveTo>
                    <a:pt x="0" y="0"/>
                  </a:moveTo>
                  <a:lnTo>
                    <a:pt x="80335" y="1677"/>
                  </a:lnTo>
                  <a:lnTo>
                    <a:pt x="131315" y="23303"/>
                  </a:lnTo>
                  <a:lnTo>
                    <a:pt x="178822" y="6643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2234189" y="3537218"/>
              <a:ext cx="79351" cy="63484"/>
            </a:xfrm>
            <a:custGeom>
              <a:avLst/>
              <a:gdLst>
                <a:gd name="connsiteX0" fmla="*/ 0 w 112143"/>
                <a:gd name="connsiteY0" fmla="*/ 17252 h 103517"/>
                <a:gd name="connsiteX1" fmla="*/ 103517 w 112143"/>
                <a:gd name="connsiteY1" fmla="*/ 0 h 103517"/>
                <a:gd name="connsiteX2" fmla="*/ 112143 w 112143"/>
                <a:gd name="connsiteY2" fmla="*/ 34505 h 103517"/>
                <a:gd name="connsiteX3" fmla="*/ 94890 w 112143"/>
                <a:gd name="connsiteY3" fmla="*/ 60385 h 103517"/>
                <a:gd name="connsiteX4" fmla="*/ 0 w 112143"/>
                <a:gd name="connsiteY4" fmla="*/ 103517 h 103517"/>
                <a:gd name="connsiteX5" fmla="*/ 0 w 112143"/>
                <a:gd name="connsiteY5" fmla="*/ 17252 h 103517"/>
                <a:gd name="connsiteX0" fmla="*/ 0 w 112143"/>
                <a:gd name="connsiteY0" fmla="*/ 17252 h 85487"/>
                <a:gd name="connsiteX1" fmla="*/ 103517 w 112143"/>
                <a:gd name="connsiteY1" fmla="*/ 0 h 85487"/>
                <a:gd name="connsiteX2" fmla="*/ 112143 w 112143"/>
                <a:gd name="connsiteY2" fmla="*/ 34505 h 85487"/>
                <a:gd name="connsiteX3" fmla="*/ 94890 w 112143"/>
                <a:gd name="connsiteY3" fmla="*/ 60385 h 85487"/>
                <a:gd name="connsiteX4" fmla="*/ 33486 w 112143"/>
                <a:gd name="connsiteY4" fmla="*/ 85487 h 85487"/>
                <a:gd name="connsiteX5" fmla="*/ 0 w 112143"/>
                <a:gd name="connsiteY5" fmla="*/ 17252 h 85487"/>
                <a:gd name="connsiteX0" fmla="*/ 0 w 86385"/>
                <a:gd name="connsiteY0" fmla="*/ 19828 h 85487"/>
                <a:gd name="connsiteX1" fmla="*/ 77759 w 86385"/>
                <a:gd name="connsiteY1" fmla="*/ 0 h 85487"/>
                <a:gd name="connsiteX2" fmla="*/ 86385 w 86385"/>
                <a:gd name="connsiteY2" fmla="*/ 34505 h 85487"/>
                <a:gd name="connsiteX3" fmla="*/ 69132 w 86385"/>
                <a:gd name="connsiteY3" fmla="*/ 60385 h 85487"/>
                <a:gd name="connsiteX4" fmla="*/ 7728 w 86385"/>
                <a:gd name="connsiteY4" fmla="*/ 85487 h 85487"/>
                <a:gd name="connsiteX5" fmla="*/ 0 w 86385"/>
                <a:gd name="connsiteY5" fmla="*/ 19828 h 85487"/>
                <a:gd name="connsiteX0" fmla="*/ 0 w 86385"/>
                <a:gd name="connsiteY0" fmla="*/ 19828 h 85487"/>
                <a:gd name="connsiteX1" fmla="*/ 55266 w 86385"/>
                <a:gd name="connsiteY1" fmla="*/ 11210 h 85487"/>
                <a:gd name="connsiteX2" fmla="*/ 77759 w 86385"/>
                <a:gd name="connsiteY2" fmla="*/ 0 h 85487"/>
                <a:gd name="connsiteX3" fmla="*/ 86385 w 86385"/>
                <a:gd name="connsiteY3" fmla="*/ 34505 h 85487"/>
                <a:gd name="connsiteX4" fmla="*/ 69132 w 86385"/>
                <a:gd name="connsiteY4" fmla="*/ 60385 h 85487"/>
                <a:gd name="connsiteX5" fmla="*/ 7728 w 86385"/>
                <a:gd name="connsiteY5" fmla="*/ 85487 h 85487"/>
                <a:gd name="connsiteX6" fmla="*/ 0 w 86385"/>
                <a:gd name="connsiteY6" fmla="*/ 19828 h 85487"/>
                <a:gd name="connsiteX0" fmla="*/ 0 w 92314"/>
                <a:gd name="connsiteY0" fmla="*/ 19828 h 85487"/>
                <a:gd name="connsiteX1" fmla="*/ 55266 w 92314"/>
                <a:gd name="connsiteY1" fmla="*/ 11210 h 85487"/>
                <a:gd name="connsiteX2" fmla="*/ 77759 w 92314"/>
                <a:gd name="connsiteY2" fmla="*/ 0 h 85487"/>
                <a:gd name="connsiteX3" fmla="*/ 86385 w 92314"/>
                <a:gd name="connsiteY3" fmla="*/ 34505 h 85487"/>
                <a:gd name="connsiteX4" fmla="*/ 92314 w 92314"/>
                <a:gd name="connsiteY4" fmla="*/ 65537 h 85487"/>
                <a:gd name="connsiteX5" fmla="*/ 7728 w 92314"/>
                <a:gd name="connsiteY5" fmla="*/ 85487 h 85487"/>
                <a:gd name="connsiteX6" fmla="*/ 0 w 92314"/>
                <a:gd name="connsiteY6" fmla="*/ 19828 h 85487"/>
                <a:gd name="connsiteX0" fmla="*/ 0 w 99264"/>
                <a:gd name="connsiteY0" fmla="*/ 19828 h 85487"/>
                <a:gd name="connsiteX1" fmla="*/ 55266 w 99264"/>
                <a:gd name="connsiteY1" fmla="*/ 11210 h 85487"/>
                <a:gd name="connsiteX2" fmla="*/ 77759 w 99264"/>
                <a:gd name="connsiteY2" fmla="*/ 0 h 85487"/>
                <a:gd name="connsiteX3" fmla="*/ 99264 w 99264"/>
                <a:gd name="connsiteY3" fmla="*/ 34505 h 85487"/>
                <a:gd name="connsiteX4" fmla="*/ 92314 w 99264"/>
                <a:gd name="connsiteY4" fmla="*/ 65537 h 85487"/>
                <a:gd name="connsiteX5" fmla="*/ 7728 w 99264"/>
                <a:gd name="connsiteY5" fmla="*/ 85487 h 85487"/>
                <a:gd name="connsiteX6" fmla="*/ 0 w 99264"/>
                <a:gd name="connsiteY6" fmla="*/ 19828 h 85487"/>
                <a:gd name="connsiteX0" fmla="*/ 12878 w 91536"/>
                <a:gd name="connsiteY0" fmla="*/ 27556 h 85487"/>
                <a:gd name="connsiteX1" fmla="*/ 47538 w 91536"/>
                <a:gd name="connsiteY1" fmla="*/ 11210 h 85487"/>
                <a:gd name="connsiteX2" fmla="*/ 70031 w 91536"/>
                <a:gd name="connsiteY2" fmla="*/ 0 h 85487"/>
                <a:gd name="connsiteX3" fmla="*/ 91536 w 91536"/>
                <a:gd name="connsiteY3" fmla="*/ 34505 h 85487"/>
                <a:gd name="connsiteX4" fmla="*/ 84586 w 91536"/>
                <a:gd name="connsiteY4" fmla="*/ 65537 h 85487"/>
                <a:gd name="connsiteX5" fmla="*/ 0 w 91536"/>
                <a:gd name="connsiteY5" fmla="*/ 85487 h 85487"/>
                <a:gd name="connsiteX6" fmla="*/ 12878 w 91536"/>
                <a:gd name="connsiteY6" fmla="*/ 27556 h 85487"/>
                <a:gd name="connsiteX0" fmla="*/ 0 w 78658"/>
                <a:gd name="connsiteY0" fmla="*/ 27556 h 75184"/>
                <a:gd name="connsiteX1" fmla="*/ 34660 w 78658"/>
                <a:gd name="connsiteY1" fmla="*/ 11210 h 75184"/>
                <a:gd name="connsiteX2" fmla="*/ 57153 w 78658"/>
                <a:gd name="connsiteY2" fmla="*/ 0 h 75184"/>
                <a:gd name="connsiteX3" fmla="*/ 78658 w 78658"/>
                <a:gd name="connsiteY3" fmla="*/ 34505 h 75184"/>
                <a:gd name="connsiteX4" fmla="*/ 71708 w 78658"/>
                <a:gd name="connsiteY4" fmla="*/ 65537 h 75184"/>
                <a:gd name="connsiteX5" fmla="*/ 7728 w 78658"/>
                <a:gd name="connsiteY5" fmla="*/ 75184 h 75184"/>
                <a:gd name="connsiteX6" fmla="*/ 0 w 78658"/>
                <a:gd name="connsiteY6" fmla="*/ 27556 h 75184"/>
                <a:gd name="connsiteX0" fmla="*/ 0 w 78658"/>
                <a:gd name="connsiteY0" fmla="*/ 16346 h 63974"/>
                <a:gd name="connsiteX1" fmla="*/ 34660 w 78658"/>
                <a:gd name="connsiteY1" fmla="*/ 0 h 63974"/>
                <a:gd name="connsiteX2" fmla="*/ 57153 w 78658"/>
                <a:gd name="connsiteY2" fmla="*/ 4245 h 63974"/>
                <a:gd name="connsiteX3" fmla="*/ 78658 w 78658"/>
                <a:gd name="connsiteY3" fmla="*/ 23295 h 63974"/>
                <a:gd name="connsiteX4" fmla="*/ 71708 w 78658"/>
                <a:gd name="connsiteY4" fmla="*/ 54327 h 63974"/>
                <a:gd name="connsiteX5" fmla="*/ 7728 w 78658"/>
                <a:gd name="connsiteY5" fmla="*/ 63974 h 63974"/>
                <a:gd name="connsiteX6" fmla="*/ 0 w 78658"/>
                <a:gd name="connsiteY6" fmla="*/ 16346 h 6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58" h="63974">
                  <a:moveTo>
                    <a:pt x="0" y="16346"/>
                  </a:moveTo>
                  <a:cubicBezTo>
                    <a:pt x="21857" y="9180"/>
                    <a:pt x="12803" y="7166"/>
                    <a:pt x="34660" y="0"/>
                  </a:cubicBezTo>
                  <a:lnTo>
                    <a:pt x="57153" y="4245"/>
                  </a:lnTo>
                  <a:lnTo>
                    <a:pt x="78658" y="23295"/>
                  </a:lnTo>
                  <a:lnTo>
                    <a:pt x="71708" y="54327"/>
                  </a:lnTo>
                  <a:lnTo>
                    <a:pt x="7728" y="63974"/>
                  </a:lnTo>
                  <a:lnTo>
                    <a:pt x="0" y="1634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1992963" y="3584831"/>
              <a:ext cx="147593" cy="384079"/>
            </a:xfrm>
            <a:custGeom>
              <a:avLst/>
              <a:gdLst>
                <a:gd name="connsiteX0" fmla="*/ 51758 w 155275"/>
                <a:gd name="connsiteY0" fmla="*/ 0 h 396815"/>
                <a:gd name="connsiteX1" fmla="*/ 77638 w 155275"/>
                <a:gd name="connsiteY1" fmla="*/ 155275 h 396815"/>
                <a:gd name="connsiteX2" fmla="*/ 112143 w 155275"/>
                <a:gd name="connsiteY2" fmla="*/ 267419 h 396815"/>
                <a:gd name="connsiteX3" fmla="*/ 155275 w 155275"/>
                <a:gd name="connsiteY3" fmla="*/ 345056 h 396815"/>
                <a:gd name="connsiteX4" fmla="*/ 103517 w 155275"/>
                <a:gd name="connsiteY4" fmla="*/ 353683 h 396815"/>
                <a:gd name="connsiteX5" fmla="*/ 60385 w 155275"/>
                <a:gd name="connsiteY5" fmla="*/ 370936 h 396815"/>
                <a:gd name="connsiteX6" fmla="*/ 0 w 155275"/>
                <a:gd name="connsiteY6" fmla="*/ 396815 h 396815"/>
                <a:gd name="connsiteX0" fmla="*/ 51758 w 155275"/>
                <a:gd name="connsiteY0" fmla="*/ 0 h 396815"/>
                <a:gd name="connsiteX1" fmla="*/ 77638 w 155275"/>
                <a:gd name="connsiteY1" fmla="*/ 155275 h 396815"/>
                <a:gd name="connsiteX2" fmla="*/ 143053 w 155275"/>
                <a:gd name="connsiteY2" fmla="*/ 264843 h 396815"/>
                <a:gd name="connsiteX3" fmla="*/ 155275 w 155275"/>
                <a:gd name="connsiteY3" fmla="*/ 345056 h 396815"/>
                <a:gd name="connsiteX4" fmla="*/ 103517 w 155275"/>
                <a:gd name="connsiteY4" fmla="*/ 353683 h 396815"/>
                <a:gd name="connsiteX5" fmla="*/ 60385 w 155275"/>
                <a:gd name="connsiteY5" fmla="*/ 370936 h 396815"/>
                <a:gd name="connsiteX6" fmla="*/ 0 w 155275"/>
                <a:gd name="connsiteY6" fmla="*/ 396815 h 396815"/>
                <a:gd name="connsiteX0" fmla="*/ 51758 w 147548"/>
                <a:gd name="connsiteY0" fmla="*/ 0 h 396815"/>
                <a:gd name="connsiteX1" fmla="*/ 77638 w 147548"/>
                <a:gd name="connsiteY1" fmla="*/ 155275 h 396815"/>
                <a:gd name="connsiteX2" fmla="*/ 143053 w 147548"/>
                <a:gd name="connsiteY2" fmla="*/ 264843 h 396815"/>
                <a:gd name="connsiteX3" fmla="*/ 147548 w 147548"/>
                <a:gd name="connsiteY3" fmla="*/ 334753 h 396815"/>
                <a:gd name="connsiteX4" fmla="*/ 103517 w 147548"/>
                <a:gd name="connsiteY4" fmla="*/ 353683 h 396815"/>
                <a:gd name="connsiteX5" fmla="*/ 60385 w 147548"/>
                <a:gd name="connsiteY5" fmla="*/ 370936 h 396815"/>
                <a:gd name="connsiteX6" fmla="*/ 0 w 147548"/>
                <a:gd name="connsiteY6" fmla="*/ 396815 h 396815"/>
                <a:gd name="connsiteX0" fmla="*/ 49182 w 147548"/>
                <a:gd name="connsiteY0" fmla="*/ 0 h 383936"/>
                <a:gd name="connsiteX1" fmla="*/ 77638 w 147548"/>
                <a:gd name="connsiteY1" fmla="*/ 142396 h 383936"/>
                <a:gd name="connsiteX2" fmla="*/ 143053 w 147548"/>
                <a:gd name="connsiteY2" fmla="*/ 251964 h 383936"/>
                <a:gd name="connsiteX3" fmla="*/ 147548 w 147548"/>
                <a:gd name="connsiteY3" fmla="*/ 321874 h 383936"/>
                <a:gd name="connsiteX4" fmla="*/ 103517 w 147548"/>
                <a:gd name="connsiteY4" fmla="*/ 340804 h 383936"/>
                <a:gd name="connsiteX5" fmla="*/ 60385 w 147548"/>
                <a:gd name="connsiteY5" fmla="*/ 358057 h 383936"/>
                <a:gd name="connsiteX6" fmla="*/ 0 w 147548"/>
                <a:gd name="connsiteY6" fmla="*/ 383936 h 38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548" h="383936">
                  <a:moveTo>
                    <a:pt x="49182" y="0"/>
                  </a:moveTo>
                  <a:lnTo>
                    <a:pt x="77638" y="142396"/>
                  </a:lnTo>
                  <a:lnTo>
                    <a:pt x="143053" y="251964"/>
                  </a:lnTo>
                  <a:lnTo>
                    <a:pt x="147548" y="321874"/>
                  </a:lnTo>
                  <a:lnTo>
                    <a:pt x="103517" y="340804"/>
                  </a:lnTo>
                  <a:lnTo>
                    <a:pt x="60385" y="358057"/>
                  </a:lnTo>
                  <a:lnTo>
                    <a:pt x="0" y="38393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1780304" y="4105401"/>
              <a:ext cx="428493" cy="114271"/>
            </a:xfrm>
            <a:custGeom>
              <a:avLst/>
              <a:gdLst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07034 w 448573"/>
                <a:gd name="connsiteY2" fmla="*/ 43132 h 129396"/>
                <a:gd name="connsiteX3" fmla="*/ 301924 w 448573"/>
                <a:gd name="connsiteY3" fmla="*/ 17252 h 129396"/>
                <a:gd name="connsiteX4" fmla="*/ 396815 w 448573"/>
                <a:gd name="connsiteY4" fmla="*/ 17252 h 129396"/>
                <a:gd name="connsiteX5" fmla="*/ 448573 w 448573"/>
                <a:gd name="connsiteY5" fmla="*/ 0 h 129396"/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07034 w 448573"/>
                <a:gd name="connsiteY2" fmla="*/ 43132 h 129396"/>
                <a:gd name="connsiteX3" fmla="*/ 301924 w 448573"/>
                <a:gd name="connsiteY3" fmla="*/ 30131 h 129396"/>
                <a:gd name="connsiteX4" fmla="*/ 396815 w 448573"/>
                <a:gd name="connsiteY4" fmla="*/ 17252 h 129396"/>
                <a:gd name="connsiteX5" fmla="*/ 448573 w 448573"/>
                <a:gd name="connsiteY5" fmla="*/ 0 h 129396"/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07034 w 448573"/>
                <a:gd name="connsiteY2" fmla="*/ 43132 h 129396"/>
                <a:gd name="connsiteX3" fmla="*/ 301924 w 448573"/>
                <a:gd name="connsiteY3" fmla="*/ 30131 h 129396"/>
                <a:gd name="connsiteX4" fmla="*/ 383936 w 448573"/>
                <a:gd name="connsiteY4" fmla="*/ 40434 h 129396"/>
                <a:gd name="connsiteX5" fmla="*/ 448573 w 448573"/>
                <a:gd name="connsiteY5" fmla="*/ 0 h 129396"/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12185 w 448573"/>
                <a:gd name="connsiteY2" fmla="*/ 53435 h 129396"/>
                <a:gd name="connsiteX3" fmla="*/ 301924 w 448573"/>
                <a:gd name="connsiteY3" fmla="*/ 30131 h 129396"/>
                <a:gd name="connsiteX4" fmla="*/ 383936 w 448573"/>
                <a:gd name="connsiteY4" fmla="*/ 40434 h 129396"/>
                <a:gd name="connsiteX5" fmla="*/ 448573 w 448573"/>
                <a:gd name="connsiteY5" fmla="*/ 0 h 129396"/>
                <a:gd name="connsiteX0" fmla="*/ 0 w 427966"/>
                <a:gd name="connsiteY0" fmla="*/ 113941 h 113941"/>
                <a:gd name="connsiteX1" fmla="*/ 91536 w 427966"/>
                <a:gd name="connsiteY1" fmla="*/ 112143 h 113941"/>
                <a:gd name="connsiteX2" fmla="*/ 191578 w 427966"/>
                <a:gd name="connsiteY2" fmla="*/ 53435 h 113941"/>
                <a:gd name="connsiteX3" fmla="*/ 281317 w 427966"/>
                <a:gd name="connsiteY3" fmla="*/ 30131 h 113941"/>
                <a:gd name="connsiteX4" fmla="*/ 363329 w 427966"/>
                <a:gd name="connsiteY4" fmla="*/ 40434 h 113941"/>
                <a:gd name="connsiteX5" fmla="*/ 427966 w 427966"/>
                <a:gd name="connsiteY5" fmla="*/ 0 h 11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966" h="113941">
                  <a:moveTo>
                    <a:pt x="0" y="113941"/>
                  </a:moveTo>
                  <a:lnTo>
                    <a:pt x="91536" y="112143"/>
                  </a:lnTo>
                  <a:lnTo>
                    <a:pt x="191578" y="53435"/>
                  </a:lnTo>
                  <a:lnTo>
                    <a:pt x="281317" y="30131"/>
                  </a:lnTo>
                  <a:lnTo>
                    <a:pt x="363329" y="40434"/>
                  </a:lnTo>
                  <a:lnTo>
                    <a:pt x="427966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2569049" y="3459450"/>
              <a:ext cx="131721" cy="347575"/>
            </a:xfrm>
            <a:custGeom>
              <a:avLst/>
              <a:gdLst>
                <a:gd name="connsiteX0" fmla="*/ 69011 w 163902"/>
                <a:gd name="connsiteY0" fmla="*/ 181155 h 345057"/>
                <a:gd name="connsiteX1" fmla="*/ 25879 w 163902"/>
                <a:gd name="connsiteY1" fmla="*/ 146650 h 345057"/>
                <a:gd name="connsiteX2" fmla="*/ 0 w 163902"/>
                <a:gd name="connsiteY2" fmla="*/ 215661 h 345057"/>
                <a:gd name="connsiteX3" fmla="*/ 25879 w 163902"/>
                <a:gd name="connsiteY3" fmla="*/ 293299 h 345057"/>
                <a:gd name="connsiteX4" fmla="*/ 77638 w 163902"/>
                <a:gd name="connsiteY4" fmla="*/ 345057 h 345057"/>
                <a:gd name="connsiteX5" fmla="*/ 77638 w 163902"/>
                <a:gd name="connsiteY5" fmla="*/ 345057 h 345057"/>
                <a:gd name="connsiteX6" fmla="*/ 155276 w 163902"/>
                <a:gd name="connsiteY6" fmla="*/ 284672 h 345057"/>
                <a:gd name="connsiteX7" fmla="*/ 146649 w 163902"/>
                <a:gd name="connsiteY7" fmla="*/ 189782 h 345057"/>
                <a:gd name="connsiteX8" fmla="*/ 163902 w 163902"/>
                <a:gd name="connsiteY8" fmla="*/ 103517 h 345057"/>
                <a:gd name="connsiteX9" fmla="*/ 112143 w 163902"/>
                <a:gd name="connsiteY9" fmla="*/ 34506 h 345057"/>
                <a:gd name="connsiteX10" fmla="*/ 34506 w 163902"/>
                <a:gd name="connsiteY10" fmla="*/ 8627 h 345057"/>
                <a:gd name="connsiteX11" fmla="*/ 43132 w 163902"/>
                <a:gd name="connsiteY11" fmla="*/ 0 h 345057"/>
                <a:gd name="connsiteX0" fmla="*/ 69011 w 163902"/>
                <a:gd name="connsiteY0" fmla="*/ 181155 h 345057"/>
                <a:gd name="connsiteX1" fmla="*/ 25879 w 163902"/>
                <a:gd name="connsiteY1" fmla="*/ 146650 h 345057"/>
                <a:gd name="connsiteX2" fmla="*/ 0 w 163902"/>
                <a:gd name="connsiteY2" fmla="*/ 215661 h 345057"/>
                <a:gd name="connsiteX3" fmla="*/ 25879 w 163902"/>
                <a:gd name="connsiteY3" fmla="*/ 293299 h 345057"/>
                <a:gd name="connsiteX4" fmla="*/ 77638 w 163902"/>
                <a:gd name="connsiteY4" fmla="*/ 345057 h 345057"/>
                <a:gd name="connsiteX5" fmla="*/ 77638 w 163902"/>
                <a:gd name="connsiteY5" fmla="*/ 345057 h 345057"/>
                <a:gd name="connsiteX6" fmla="*/ 160428 w 163902"/>
                <a:gd name="connsiteY6" fmla="*/ 320733 h 345057"/>
                <a:gd name="connsiteX7" fmla="*/ 146649 w 163902"/>
                <a:gd name="connsiteY7" fmla="*/ 189782 h 345057"/>
                <a:gd name="connsiteX8" fmla="*/ 163902 w 163902"/>
                <a:gd name="connsiteY8" fmla="*/ 103517 h 345057"/>
                <a:gd name="connsiteX9" fmla="*/ 112143 w 163902"/>
                <a:gd name="connsiteY9" fmla="*/ 34506 h 345057"/>
                <a:gd name="connsiteX10" fmla="*/ 34506 w 163902"/>
                <a:gd name="connsiteY10" fmla="*/ 8627 h 345057"/>
                <a:gd name="connsiteX11" fmla="*/ 43132 w 163902"/>
                <a:gd name="connsiteY11" fmla="*/ 0 h 345057"/>
                <a:gd name="connsiteX0" fmla="*/ 69011 w 163902"/>
                <a:gd name="connsiteY0" fmla="*/ 181155 h 345057"/>
                <a:gd name="connsiteX1" fmla="*/ 25879 w 163902"/>
                <a:gd name="connsiteY1" fmla="*/ 146650 h 345057"/>
                <a:gd name="connsiteX2" fmla="*/ 0 w 163902"/>
                <a:gd name="connsiteY2" fmla="*/ 215661 h 345057"/>
                <a:gd name="connsiteX3" fmla="*/ 25879 w 163902"/>
                <a:gd name="connsiteY3" fmla="*/ 293299 h 345057"/>
                <a:gd name="connsiteX4" fmla="*/ 77638 w 163902"/>
                <a:gd name="connsiteY4" fmla="*/ 345057 h 345057"/>
                <a:gd name="connsiteX5" fmla="*/ 77638 w 163902"/>
                <a:gd name="connsiteY5" fmla="*/ 345057 h 345057"/>
                <a:gd name="connsiteX6" fmla="*/ 160428 w 163902"/>
                <a:gd name="connsiteY6" fmla="*/ 320733 h 345057"/>
                <a:gd name="connsiteX7" fmla="*/ 146649 w 163902"/>
                <a:gd name="connsiteY7" fmla="*/ 189782 h 345057"/>
                <a:gd name="connsiteX8" fmla="*/ 163902 w 163902"/>
                <a:gd name="connsiteY8" fmla="*/ 103517 h 345057"/>
                <a:gd name="connsiteX9" fmla="*/ 145628 w 163902"/>
                <a:gd name="connsiteY9" fmla="*/ 26779 h 345057"/>
                <a:gd name="connsiteX10" fmla="*/ 34506 w 163902"/>
                <a:gd name="connsiteY10" fmla="*/ 8627 h 345057"/>
                <a:gd name="connsiteX11" fmla="*/ 43132 w 163902"/>
                <a:gd name="connsiteY11" fmla="*/ 0 h 345057"/>
                <a:gd name="connsiteX0" fmla="*/ 45829 w 140720"/>
                <a:gd name="connsiteY0" fmla="*/ 181155 h 345057"/>
                <a:gd name="connsiteX1" fmla="*/ 2697 w 140720"/>
                <a:gd name="connsiteY1" fmla="*/ 146650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45829 w 140720"/>
                <a:gd name="connsiteY0" fmla="*/ 181155 h 345057"/>
                <a:gd name="connsiteX1" fmla="*/ 28455 w 140720"/>
                <a:gd name="connsiteY1" fmla="*/ 159529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71587 w 140720"/>
                <a:gd name="connsiteY0" fmla="*/ 196610 h 345057"/>
                <a:gd name="connsiteX1" fmla="*/ 28455 w 140720"/>
                <a:gd name="connsiteY1" fmla="*/ 159529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81891 w 140720"/>
                <a:gd name="connsiteY0" fmla="*/ 111609 h 345057"/>
                <a:gd name="connsiteX1" fmla="*/ 28455 w 140720"/>
                <a:gd name="connsiteY1" fmla="*/ 159529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79194 w 138023"/>
                <a:gd name="connsiteY0" fmla="*/ 111609 h 345057"/>
                <a:gd name="connsiteX1" fmla="*/ 25758 w 138023"/>
                <a:gd name="connsiteY1" fmla="*/ 159529 h 345057"/>
                <a:gd name="connsiteX2" fmla="*/ 7606 w 138023"/>
                <a:gd name="connsiteY2" fmla="*/ 218237 h 345057"/>
                <a:gd name="connsiteX3" fmla="*/ 0 w 138023"/>
                <a:gd name="connsiteY3" fmla="*/ 293299 h 345057"/>
                <a:gd name="connsiteX4" fmla="*/ 51759 w 138023"/>
                <a:gd name="connsiteY4" fmla="*/ 345057 h 345057"/>
                <a:gd name="connsiteX5" fmla="*/ 51759 w 138023"/>
                <a:gd name="connsiteY5" fmla="*/ 345057 h 345057"/>
                <a:gd name="connsiteX6" fmla="*/ 134549 w 138023"/>
                <a:gd name="connsiteY6" fmla="*/ 320733 h 345057"/>
                <a:gd name="connsiteX7" fmla="*/ 120770 w 138023"/>
                <a:gd name="connsiteY7" fmla="*/ 189782 h 345057"/>
                <a:gd name="connsiteX8" fmla="*/ 138023 w 138023"/>
                <a:gd name="connsiteY8" fmla="*/ 103517 h 345057"/>
                <a:gd name="connsiteX9" fmla="*/ 119749 w 138023"/>
                <a:gd name="connsiteY9" fmla="*/ 26779 h 345057"/>
                <a:gd name="connsiteX10" fmla="*/ 8627 w 138023"/>
                <a:gd name="connsiteY10" fmla="*/ 8627 h 345057"/>
                <a:gd name="connsiteX11" fmla="*/ 17253 w 138023"/>
                <a:gd name="connsiteY11" fmla="*/ 0 h 345057"/>
                <a:gd name="connsiteX0" fmla="*/ 79194 w 138023"/>
                <a:gd name="connsiteY0" fmla="*/ 111609 h 345057"/>
                <a:gd name="connsiteX1" fmla="*/ 25758 w 138023"/>
                <a:gd name="connsiteY1" fmla="*/ 159529 h 345057"/>
                <a:gd name="connsiteX2" fmla="*/ 7606 w 138023"/>
                <a:gd name="connsiteY2" fmla="*/ 218237 h 345057"/>
                <a:gd name="connsiteX3" fmla="*/ 0 w 138023"/>
                <a:gd name="connsiteY3" fmla="*/ 293299 h 345057"/>
                <a:gd name="connsiteX4" fmla="*/ 26609 w 138023"/>
                <a:gd name="connsiteY4" fmla="*/ 293712 h 345057"/>
                <a:gd name="connsiteX5" fmla="*/ 51759 w 138023"/>
                <a:gd name="connsiteY5" fmla="*/ 345057 h 345057"/>
                <a:gd name="connsiteX6" fmla="*/ 51759 w 138023"/>
                <a:gd name="connsiteY6" fmla="*/ 345057 h 345057"/>
                <a:gd name="connsiteX7" fmla="*/ 134549 w 138023"/>
                <a:gd name="connsiteY7" fmla="*/ 320733 h 345057"/>
                <a:gd name="connsiteX8" fmla="*/ 120770 w 138023"/>
                <a:gd name="connsiteY8" fmla="*/ 189782 h 345057"/>
                <a:gd name="connsiteX9" fmla="*/ 138023 w 138023"/>
                <a:gd name="connsiteY9" fmla="*/ 103517 h 345057"/>
                <a:gd name="connsiteX10" fmla="*/ 119749 w 138023"/>
                <a:gd name="connsiteY10" fmla="*/ 26779 h 345057"/>
                <a:gd name="connsiteX11" fmla="*/ 8627 w 138023"/>
                <a:gd name="connsiteY11" fmla="*/ 8627 h 345057"/>
                <a:gd name="connsiteX12" fmla="*/ 17253 w 138023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9003 w 130417"/>
                <a:gd name="connsiteY4" fmla="*/ 293712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26943 w 130417"/>
                <a:gd name="connsiteY7" fmla="*/ 320733 h 345057"/>
                <a:gd name="connsiteX8" fmla="*/ 113164 w 130417"/>
                <a:gd name="connsiteY8" fmla="*/ 189782 h 345057"/>
                <a:gd name="connsiteX9" fmla="*/ 130417 w 130417"/>
                <a:gd name="connsiteY9" fmla="*/ 103517 h 345057"/>
                <a:gd name="connsiteX10" fmla="*/ 112143 w 130417"/>
                <a:gd name="connsiteY10" fmla="*/ 26779 h 345057"/>
                <a:gd name="connsiteX11" fmla="*/ 1021 w 130417"/>
                <a:gd name="connsiteY11" fmla="*/ 8627 h 345057"/>
                <a:gd name="connsiteX12" fmla="*/ 9647 w 130417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3852 w 130417"/>
                <a:gd name="connsiteY4" fmla="*/ 327197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26943 w 130417"/>
                <a:gd name="connsiteY7" fmla="*/ 320733 h 345057"/>
                <a:gd name="connsiteX8" fmla="*/ 113164 w 130417"/>
                <a:gd name="connsiteY8" fmla="*/ 189782 h 345057"/>
                <a:gd name="connsiteX9" fmla="*/ 130417 w 130417"/>
                <a:gd name="connsiteY9" fmla="*/ 103517 h 345057"/>
                <a:gd name="connsiteX10" fmla="*/ 112143 w 130417"/>
                <a:gd name="connsiteY10" fmla="*/ 26779 h 345057"/>
                <a:gd name="connsiteX11" fmla="*/ 1021 w 130417"/>
                <a:gd name="connsiteY11" fmla="*/ 8627 h 345057"/>
                <a:gd name="connsiteX12" fmla="*/ 9647 w 130417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3852 w 130417"/>
                <a:gd name="connsiteY4" fmla="*/ 327197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19215 w 130417"/>
                <a:gd name="connsiteY7" fmla="*/ 310430 h 345057"/>
                <a:gd name="connsiteX8" fmla="*/ 113164 w 130417"/>
                <a:gd name="connsiteY8" fmla="*/ 189782 h 345057"/>
                <a:gd name="connsiteX9" fmla="*/ 130417 w 130417"/>
                <a:gd name="connsiteY9" fmla="*/ 103517 h 345057"/>
                <a:gd name="connsiteX10" fmla="*/ 112143 w 130417"/>
                <a:gd name="connsiteY10" fmla="*/ 26779 h 345057"/>
                <a:gd name="connsiteX11" fmla="*/ 1021 w 130417"/>
                <a:gd name="connsiteY11" fmla="*/ 8627 h 345057"/>
                <a:gd name="connsiteX12" fmla="*/ 9647 w 130417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3852 w 130417"/>
                <a:gd name="connsiteY4" fmla="*/ 327197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19215 w 130417"/>
                <a:gd name="connsiteY7" fmla="*/ 310430 h 345057"/>
                <a:gd name="connsiteX8" fmla="*/ 124609 w 130417"/>
                <a:gd name="connsiteY8" fmla="*/ 270530 h 345057"/>
                <a:gd name="connsiteX9" fmla="*/ 113164 w 130417"/>
                <a:gd name="connsiteY9" fmla="*/ 189782 h 345057"/>
                <a:gd name="connsiteX10" fmla="*/ 130417 w 130417"/>
                <a:gd name="connsiteY10" fmla="*/ 103517 h 345057"/>
                <a:gd name="connsiteX11" fmla="*/ 112143 w 130417"/>
                <a:gd name="connsiteY11" fmla="*/ 26779 h 345057"/>
                <a:gd name="connsiteX12" fmla="*/ 1021 w 130417"/>
                <a:gd name="connsiteY12" fmla="*/ 8627 h 345057"/>
                <a:gd name="connsiteX13" fmla="*/ 9647 w 130417"/>
                <a:gd name="connsiteY13" fmla="*/ 0 h 345057"/>
                <a:gd name="connsiteX0" fmla="*/ 71588 w 130417"/>
                <a:gd name="connsiteY0" fmla="*/ 111609 h 348217"/>
                <a:gd name="connsiteX1" fmla="*/ 18152 w 130417"/>
                <a:gd name="connsiteY1" fmla="*/ 159529 h 348217"/>
                <a:gd name="connsiteX2" fmla="*/ 0 w 130417"/>
                <a:gd name="connsiteY2" fmla="*/ 218237 h 348217"/>
                <a:gd name="connsiteX3" fmla="*/ 5273 w 130417"/>
                <a:gd name="connsiteY3" fmla="*/ 270117 h 348217"/>
                <a:gd name="connsiteX4" fmla="*/ 13852 w 130417"/>
                <a:gd name="connsiteY4" fmla="*/ 327197 h 348217"/>
                <a:gd name="connsiteX5" fmla="*/ 44153 w 130417"/>
                <a:gd name="connsiteY5" fmla="*/ 345057 h 348217"/>
                <a:gd name="connsiteX6" fmla="*/ 44153 w 130417"/>
                <a:gd name="connsiteY6" fmla="*/ 345057 h 348217"/>
                <a:gd name="connsiteX7" fmla="*/ 91124 w 130417"/>
                <a:gd name="connsiteY7" fmla="*/ 345227 h 348217"/>
                <a:gd name="connsiteX8" fmla="*/ 119215 w 130417"/>
                <a:gd name="connsiteY8" fmla="*/ 310430 h 348217"/>
                <a:gd name="connsiteX9" fmla="*/ 124609 w 130417"/>
                <a:gd name="connsiteY9" fmla="*/ 270530 h 348217"/>
                <a:gd name="connsiteX10" fmla="*/ 113164 w 130417"/>
                <a:gd name="connsiteY10" fmla="*/ 189782 h 348217"/>
                <a:gd name="connsiteX11" fmla="*/ 130417 w 130417"/>
                <a:gd name="connsiteY11" fmla="*/ 103517 h 348217"/>
                <a:gd name="connsiteX12" fmla="*/ 112143 w 130417"/>
                <a:gd name="connsiteY12" fmla="*/ 26779 h 348217"/>
                <a:gd name="connsiteX13" fmla="*/ 1021 w 130417"/>
                <a:gd name="connsiteY13" fmla="*/ 8627 h 348217"/>
                <a:gd name="connsiteX14" fmla="*/ 9647 w 130417"/>
                <a:gd name="connsiteY14" fmla="*/ 0 h 348217"/>
                <a:gd name="connsiteX0" fmla="*/ 84467 w 130417"/>
                <a:gd name="connsiteY0" fmla="*/ 250701 h 348217"/>
                <a:gd name="connsiteX1" fmla="*/ 18152 w 130417"/>
                <a:gd name="connsiteY1" fmla="*/ 159529 h 348217"/>
                <a:gd name="connsiteX2" fmla="*/ 0 w 130417"/>
                <a:gd name="connsiteY2" fmla="*/ 218237 h 348217"/>
                <a:gd name="connsiteX3" fmla="*/ 5273 w 130417"/>
                <a:gd name="connsiteY3" fmla="*/ 270117 h 348217"/>
                <a:gd name="connsiteX4" fmla="*/ 13852 w 130417"/>
                <a:gd name="connsiteY4" fmla="*/ 327197 h 348217"/>
                <a:gd name="connsiteX5" fmla="*/ 44153 w 130417"/>
                <a:gd name="connsiteY5" fmla="*/ 345057 h 348217"/>
                <a:gd name="connsiteX6" fmla="*/ 44153 w 130417"/>
                <a:gd name="connsiteY6" fmla="*/ 345057 h 348217"/>
                <a:gd name="connsiteX7" fmla="*/ 91124 w 130417"/>
                <a:gd name="connsiteY7" fmla="*/ 345227 h 348217"/>
                <a:gd name="connsiteX8" fmla="*/ 119215 w 130417"/>
                <a:gd name="connsiteY8" fmla="*/ 310430 h 348217"/>
                <a:gd name="connsiteX9" fmla="*/ 124609 w 130417"/>
                <a:gd name="connsiteY9" fmla="*/ 270530 h 348217"/>
                <a:gd name="connsiteX10" fmla="*/ 113164 w 130417"/>
                <a:gd name="connsiteY10" fmla="*/ 189782 h 348217"/>
                <a:gd name="connsiteX11" fmla="*/ 130417 w 130417"/>
                <a:gd name="connsiteY11" fmla="*/ 103517 h 348217"/>
                <a:gd name="connsiteX12" fmla="*/ 112143 w 130417"/>
                <a:gd name="connsiteY12" fmla="*/ 26779 h 348217"/>
                <a:gd name="connsiteX13" fmla="*/ 1021 w 130417"/>
                <a:gd name="connsiteY13" fmla="*/ 8627 h 348217"/>
                <a:gd name="connsiteX14" fmla="*/ 9647 w 130417"/>
                <a:gd name="connsiteY14" fmla="*/ 0 h 348217"/>
                <a:gd name="connsiteX0" fmla="*/ 84467 w 130417"/>
                <a:gd name="connsiteY0" fmla="*/ 250701 h 348217"/>
                <a:gd name="connsiteX1" fmla="*/ 62791 w 130417"/>
                <a:gd name="connsiteY1" fmla="*/ 154620 h 348217"/>
                <a:gd name="connsiteX2" fmla="*/ 18152 w 130417"/>
                <a:gd name="connsiteY2" fmla="*/ 159529 h 348217"/>
                <a:gd name="connsiteX3" fmla="*/ 0 w 130417"/>
                <a:gd name="connsiteY3" fmla="*/ 218237 h 348217"/>
                <a:gd name="connsiteX4" fmla="*/ 5273 w 130417"/>
                <a:gd name="connsiteY4" fmla="*/ 270117 h 348217"/>
                <a:gd name="connsiteX5" fmla="*/ 13852 w 130417"/>
                <a:gd name="connsiteY5" fmla="*/ 327197 h 348217"/>
                <a:gd name="connsiteX6" fmla="*/ 44153 w 130417"/>
                <a:gd name="connsiteY6" fmla="*/ 345057 h 348217"/>
                <a:gd name="connsiteX7" fmla="*/ 44153 w 130417"/>
                <a:gd name="connsiteY7" fmla="*/ 345057 h 348217"/>
                <a:gd name="connsiteX8" fmla="*/ 91124 w 130417"/>
                <a:gd name="connsiteY8" fmla="*/ 345227 h 348217"/>
                <a:gd name="connsiteX9" fmla="*/ 119215 w 130417"/>
                <a:gd name="connsiteY9" fmla="*/ 310430 h 348217"/>
                <a:gd name="connsiteX10" fmla="*/ 124609 w 130417"/>
                <a:gd name="connsiteY10" fmla="*/ 270530 h 348217"/>
                <a:gd name="connsiteX11" fmla="*/ 113164 w 130417"/>
                <a:gd name="connsiteY11" fmla="*/ 189782 h 348217"/>
                <a:gd name="connsiteX12" fmla="*/ 130417 w 130417"/>
                <a:gd name="connsiteY12" fmla="*/ 103517 h 348217"/>
                <a:gd name="connsiteX13" fmla="*/ 112143 w 130417"/>
                <a:gd name="connsiteY13" fmla="*/ 26779 h 348217"/>
                <a:gd name="connsiteX14" fmla="*/ 1021 w 130417"/>
                <a:gd name="connsiteY14" fmla="*/ 8627 h 348217"/>
                <a:gd name="connsiteX15" fmla="*/ 9647 w 130417"/>
                <a:gd name="connsiteY15" fmla="*/ 0 h 348217"/>
                <a:gd name="connsiteX0" fmla="*/ 38103 w 130417"/>
                <a:gd name="connsiteY0" fmla="*/ 219792 h 348217"/>
                <a:gd name="connsiteX1" fmla="*/ 62791 w 130417"/>
                <a:gd name="connsiteY1" fmla="*/ 154620 h 348217"/>
                <a:gd name="connsiteX2" fmla="*/ 18152 w 130417"/>
                <a:gd name="connsiteY2" fmla="*/ 159529 h 348217"/>
                <a:gd name="connsiteX3" fmla="*/ 0 w 130417"/>
                <a:gd name="connsiteY3" fmla="*/ 218237 h 348217"/>
                <a:gd name="connsiteX4" fmla="*/ 5273 w 130417"/>
                <a:gd name="connsiteY4" fmla="*/ 270117 h 348217"/>
                <a:gd name="connsiteX5" fmla="*/ 13852 w 130417"/>
                <a:gd name="connsiteY5" fmla="*/ 327197 h 348217"/>
                <a:gd name="connsiteX6" fmla="*/ 44153 w 130417"/>
                <a:gd name="connsiteY6" fmla="*/ 345057 h 348217"/>
                <a:gd name="connsiteX7" fmla="*/ 44153 w 130417"/>
                <a:gd name="connsiteY7" fmla="*/ 345057 h 348217"/>
                <a:gd name="connsiteX8" fmla="*/ 91124 w 130417"/>
                <a:gd name="connsiteY8" fmla="*/ 345227 h 348217"/>
                <a:gd name="connsiteX9" fmla="*/ 119215 w 130417"/>
                <a:gd name="connsiteY9" fmla="*/ 310430 h 348217"/>
                <a:gd name="connsiteX10" fmla="*/ 124609 w 130417"/>
                <a:gd name="connsiteY10" fmla="*/ 270530 h 348217"/>
                <a:gd name="connsiteX11" fmla="*/ 113164 w 130417"/>
                <a:gd name="connsiteY11" fmla="*/ 189782 h 348217"/>
                <a:gd name="connsiteX12" fmla="*/ 130417 w 130417"/>
                <a:gd name="connsiteY12" fmla="*/ 103517 h 348217"/>
                <a:gd name="connsiteX13" fmla="*/ 112143 w 130417"/>
                <a:gd name="connsiteY13" fmla="*/ 26779 h 348217"/>
                <a:gd name="connsiteX14" fmla="*/ 1021 w 130417"/>
                <a:gd name="connsiteY14" fmla="*/ 8627 h 348217"/>
                <a:gd name="connsiteX15" fmla="*/ 9647 w 130417"/>
                <a:gd name="connsiteY15" fmla="*/ 0 h 348217"/>
                <a:gd name="connsiteX0" fmla="*/ 38103 w 130417"/>
                <a:gd name="connsiteY0" fmla="*/ 219792 h 348217"/>
                <a:gd name="connsiteX1" fmla="*/ 57639 w 130417"/>
                <a:gd name="connsiteY1" fmla="*/ 206135 h 348217"/>
                <a:gd name="connsiteX2" fmla="*/ 62791 w 130417"/>
                <a:gd name="connsiteY2" fmla="*/ 154620 h 348217"/>
                <a:gd name="connsiteX3" fmla="*/ 18152 w 130417"/>
                <a:gd name="connsiteY3" fmla="*/ 159529 h 348217"/>
                <a:gd name="connsiteX4" fmla="*/ 0 w 130417"/>
                <a:gd name="connsiteY4" fmla="*/ 218237 h 348217"/>
                <a:gd name="connsiteX5" fmla="*/ 5273 w 130417"/>
                <a:gd name="connsiteY5" fmla="*/ 270117 h 348217"/>
                <a:gd name="connsiteX6" fmla="*/ 13852 w 130417"/>
                <a:gd name="connsiteY6" fmla="*/ 327197 h 348217"/>
                <a:gd name="connsiteX7" fmla="*/ 44153 w 130417"/>
                <a:gd name="connsiteY7" fmla="*/ 345057 h 348217"/>
                <a:gd name="connsiteX8" fmla="*/ 44153 w 130417"/>
                <a:gd name="connsiteY8" fmla="*/ 345057 h 348217"/>
                <a:gd name="connsiteX9" fmla="*/ 91124 w 130417"/>
                <a:gd name="connsiteY9" fmla="*/ 345227 h 348217"/>
                <a:gd name="connsiteX10" fmla="*/ 119215 w 130417"/>
                <a:gd name="connsiteY10" fmla="*/ 310430 h 348217"/>
                <a:gd name="connsiteX11" fmla="*/ 124609 w 130417"/>
                <a:gd name="connsiteY11" fmla="*/ 270530 h 348217"/>
                <a:gd name="connsiteX12" fmla="*/ 113164 w 130417"/>
                <a:gd name="connsiteY12" fmla="*/ 189782 h 348217"/>
                <a:gd name="connsiteX13" fmla="*/ 130417 w 130417"/>
                <a:gd name="connsiteY13" fmla="*/ 103517 h 348217"/>
                <a:gd name="connsiteX14" fmla="*/ 112143 w 130417"/>
                <a:gd name="connsiteY14" fmla="*/ 26779 h 348217"/>
                <a:gd name="connsiteX15" fmla="*/ 1021 w 130417"/>
                <a:gd name="connsiteY15" fmla="*/ 8627 h 348217"/>
                <a:gd name="connsiteX16" fmla="*/ 9647 w 130417"/>
                <a:gd name="connsiteY16" fmla="*/ 0 h 348217"/>
                <a:gd name="connsiteX0" fmla="*/ 38103 w 130417"/>
                <a:gd name="connsiteY0" fmla="*/ 219792 h 348217"/>
                <a:gd name="connsiteX1" fmla="*/ 57639 w 130417"/>
                <a:gd name="connsiteY1" fmla="*/ 206135 h 348217"/>
                <a:gd name="connsiteX2" fmla="*/ 62791 w 130417"/>
                <a:gd name="connsiteY2" fmla="*/ 154620 h 348217"/>
                <a:gd name="connsiteX3" fmla="*/ 23304 w 130417"/>
                <a:gd name="connsiteY3" fmla="*/ 138923 h 348217"/>
                <a:gd name="connsiteX4" fmla="*/ 0 w 130417"/>
                <a:gd name="connsiteY4" fmla="*/ 218237 h 348217"/>
                <a:gd name="connsiteX5" fmla="*/ 5273 w 130417"/>
                <a:gd name="connsiteY5" fmla="*/ 270117 h 348217"/>
                <a:gd name="connsiteX6" fmla="*/ 13852 w 130417"/>
                <a:gd name="connsiteY6" fmla="*/ 327197 h 348217"/>
                <a:gd name="connsiteX7" fmla="*/ 44153 w 130417"/>
                <a:gd name="connsiteY7" fmla="*/ 345057 h 348217"/>
                <a:gd name="connsiteX8" fmla="*/ 44153 w 130417"/>
                <a:gd name="connsiteY8" fmla="*/ 345057 h 348217"/>
                <a:gd name="connsiteX9" fmla="*/ 91124 w 130417"/>
                <a:gd name="connsiteY9" fmla="*/ 345227 h 348217"/>
                <a:gd name="connsiteX10" fmla="*/ 119215 w 130417"/>
                <a:gd name="connsiteY10" fmla="*/ 310430 h 348217"/>
                <a:gd name="connsiteX11" fmla="*/ 124609 w 130417"/>
                <a:gd name="connsiteY11" fmla="*/ 270530 h 348217"/>
                <a:gd name="connsiteX12" fmla="*/ 113164 w 130417"/>
                <a:gd name="connsiteY12" fmla="*/ 189782 h 348217"/>
                <a:gd name="connsiteX13" fmla="*/ 130417 w 130417"/>
                <a:gd name="connsiteY13" fmla="*/ 103517 h 348217"/>
                <a:gd name="connsiteX14" fmla="*/ 112143 w 130417"/>
                <a:gd name="connsiteY14" fmla="*/ 26779 h 348217"/>
                <a:gd name="connsiteX15" fmla="*/ 1021 w 130417"/>
                <a:gd name="connsiteY15" fmla="*/ 8627 h 348217"/>
                <a:gd name="connsiteX16" fmla="*/ 9647 w 130417"/>
                <a:gd name="connsiteY16" fmla="*/ 0 h 348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417" h="348217">
                  <a:moveTo>
                    <a:pt x="38103" y="219792"/>
                  </a:moveTo>
                  <a:cubicBezTo>
                    <a:pt x="40071" y="213652"/>
                    <a:pt x="53524" y="216997"/>
                    <a:pt x="57639" y="206135"/>
                  </a:cubicBezTo>
                  <a:cubicBezTo>
                    <a:pt x="61754" y="195273"/>
                    <a:pt x="68084" y="158524"/>
                    <a:pt x="62791" y="154620"/>
                  </a:cubicBezTo>
                  <a:lnTo>
                    <a:pt x="23304" y="138923"/>
                  </a:lnTo>
                  <a:lnTo>
                    <a:pt x="0" y="218237"/>
                  </a:lnTo>
                  <a:lnTo>
                    <a:pt x="5273" y="270117"/>
                  </a:lnTo>
                  <a:cubicBezTo>
                    <a:pt x="8132" y="271972"/>
                    <a:pt x="10993" y="325342"/>
                    <a:pt x="13852" y="327197"/>
                  </a:cubicBezTo>
                  <a:lnTo>
                    <a:pt x="44153" y="345057"/>
                  </a:lnTo>
                  <a:lnTo>
                    <a:pt x="44153" y="345057"/>
                  </a:lnTo>
                  <a:cubicBezTo>
                    <a:pt x="51981" y="345085"/>
                    <a:pt x="77184" y="352039"/>
                    <a:pt x="91124" y="345227"/>
                  </a:cubicBezTo>
                  <a:lnTo>
                    <a:pt x="119215" y="310430"/>
                  </a:lnTo>
                  <a:cubicBezTo>
                    <a:pt x="117579" y="290261"/>
                    <a:pt x="126245" y="290699"/>
                    <a:pt x="124609" y="270530"/>
                  </a:cubicBezTo>
                  <a:lnTo>
                    <a:pt x="113164" y="189782"/>
                  </a:lnTo>
                  <a:lnTo>
                    <a:pt x="130417" y="103517"/>
                  </a:lnTo>
                  <a:lnTo>
                    <a:pt x="112143" y="26779"/>
                  </a:lnTo>
                  <a:lnTo>
                    <a:pt x="1021" y="8627"/>
                  </a:lnTo>
                  <a:lnTo>
                    <a:pt x="96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1977093" y="4210150"/>
              <a:ext cx="144419" cy="34916"/>
            </a:xfrm>
            <a:custGeom>
              <a:avLst/>
              <a:gdLst>
                <a:gd name="connsiteX0" fmla="*/ 0 w 138023"/>
                <a:gd name="connsiteY0" fmla="*/ 43132 h 43132"/>
                <a:gd name="connsiteX1" fmla="*/ 94891 w 138023"/>
                <a:gd name="connsiteY1" fmla="*/ 34505 h 43132"/>
                <a:gd name="connsiteX2" fmla="*/ 138023 w 138023"/>
                <a:gd name="connsiteY2" fmla="*/ 0 h 43132"/>
                <a:gd name="connsiteX0" fmla="*/ 0 w 145751"/>
                <a:gd name="connsiteY0" fmla="*/ 35405 h 35405"/>
                <a:gd name="connsiteX1" fmla="*/ 102619 w 145751"/>
                <a:gd name="connsiteY1" fmla="*/ 34505 h 35405"/>
                <a:gd name="connsiteX2" fmla="*/ 145751 w 145751"/>
                <a:gd name="connsiteY2" fmla="*/ 0 h 3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751" h="35405">
                  <a:moveTo>
                    <a:pt x="0" y="35405"/>
                  </a:moveTo>
                  <a:lnTo>
                    <a:pt x="102619" y="34505"/>
                  </a:lnTo>
                  <a:lnTo>
                    <a:pt x="145751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1172479" y="3657838"/>
              <a:ext cx="138069" cy="95226"/>
            </a:xfrm>
            <a:custGeom>
              <a:avLst/>
              <a:gdLst>
                <a:gd name="connsiteX0" fmla="*/ 0 w 138023"/>
                <a:gd name="connsiteY0" fmla="*/ 0 h 94891"/>
                <a:gd name="connsiteX1" fmla="*/ 43133 w 138023"/>
                <a:gd name="connsiteY1" fmla="*/ 34506 h 94891"/>
                <a:gd name="connsiteX2" fmla="*/ 112144 w 138023"/>
                <a:gd name="connsiteY2" fmla="*/ 69011 h 94891"/>
                <a:gd name="connsiteX3" fmla="*/ 138023 w 138023"/>
                <a:gd name="connsiteY3" fmla="*/ 94891 h 9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3" h="94891">
                  <a:moveTo>
                    <a:pt x="0" y="0"/>
                  </a:moveTo>
                  <a:lnTo>
                    <a:pt x="43133" y="34506"/>
                  </a:lnTo>
                  <a:lnTo>
                    <a:pt x="112144" y="69011"/>
                  </a:lnTo>
                  <a:lnTo>
                    <a:pt x="138023" y="9489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2078662" y="4537093"/>
              <a:ext cx="396753" cy="1829932"/>
            </a:xfrm>
            <a:custGeom>
              <a:avLst/>
              <a:gdLst>
                <a:gd name="connsiteX0" fmla="*/ 0 w 396815"/>
                <a:gd name="connsiteY0" fmla="*/ 0 h 1828800"/>
                <a:gd name="connsiteX1" fmla="*/ 0 w 396815"/>
                <a:gd name="connsiteY1" fmla="*/ 103517 h 1828800"/>
                <a:gd name="connsiteX2" fmla="*/ 0 w 396815"/>
                <a:gd name="connsiteY2" fmla="*/ 232914 h 1828800"/>
                <a:gd name="connsiteX3" fmla="*/ 25879 w 396815"/>
                <a:gd name="connsiteY3" fmla="*/ 345057 h 1828800"/>
                <a:gd name="connsiteX4" fmla="*/ 0 w 396815"/>
                <a:gd name="connsiteY4" fmla="*/ 163902 h 1828800"/>
                <a:gd name="connsiteX5" fmla="*/ 60385 w 396815"/>
                <a:gd name="connsiteY5" fmla="*/ 51759 h 1828800"/>
                <a:gd name="connsiteX6" fmla="*/ 103517 w 396815"/>
                <a:gd name="connsiteY6" fmla="*/ 43132 h 1828800"/>
                <a:gd name="connsiteX7" fmla="*/ 112143 w 396815"/>
                <a:gd name="connsiteY7" fmla="*/ 112144 h 1828800"/>
                <a:gd name="connsiteX8" fmla="*/ 69011 w 396815"/>
                <a:gd name="connsiteY8" fmla="*/ 198408 h 1828800"/>
                <a:gd name="connsiteX9" fmla="*/ 77638 w 396815"/>
                <a:gd name="connsiteY9" fmla="*/ 293298 h 1828800"/>
                <a:gd name="connsiteX10" fmla="*/ 103517 w 396815"/>
                <a:gd name="connsiteY10" fmla="*/ 396815 h 1828800"/>
                <a:gd name="connsiteX11" fmla="*/ 138023 w 396815"/>
                <a:gd name="connsiteY11" fmla="*/ 483080 h 1828800"/>
                <a:gd name="connsiteX12" fmla="*/ 112143 w 396815"/>
                <a:gd name="connsiteY12" fmla="*/ 569344 h 1828800"/>
                <a:gd name="connsiteX13" fmla="*/ 86264 w 396815"/>
                <a:gd name="connsiteY13" fmla="*/ 664234 h 1828800"/>
                <a:gd name="connsiteX14" fmla="*/ 51759 w 396815"/>
                <a:gd name="connsiteY14" fmla="*/ 750498 h 1828800"/>
                <a:gd name="connsiteX15" fmla="*/ 77638 w 396815"/>
                <a:gd name="connsiteY15" fmla="*/ 828136 h 1828800"/>
                <a:gd name="connsiteX16" fmla="*/ 129396 w 396815"/>
                <a:gd name="connsiteY16" fmla="*/ 1026544 h 1828800"/>
                <a:gd name="connsiteX17" fmla="*/ 250166 w 396815"/>
                <a:gd name="connsiteY17" fmla="*/ 1268083 h 1828800"/>
                <a:gd name="connsiteX18" fmla="*/ 336430 w 396815"/>
                <a:gd name="connsiteY18" fmla="*/ 1440612 h 1828800"/>
                <a:gd name="connsiteX19" fmla="*/ 362309 w 396815"/>
                <a:gd name="connsiteY19" fmla="*/ 1630393 h 1828800"/>
                <a:gd name="connsiteX20" fmla="*/ 379562 w 396815"/>
                <a:gd name="connsiteY20" fmla="*/ 1725283 h 1828800"/>
                <a:gd name="connsiteX21" fmla="*/ 396815 w 396815"/>
                <a:gd name="connsiteY21" fmla="*/ 1828800 h 1828800"/>
                <a:gd name="connsiteX0" fmla="*/ 0 w 396815"/>
                <a:gd name="connsiteY0" fmla="*/ 0 h 1828800"/>
                <a:gd name="connsiteX1" fmla="*/ 0 w 396815"/>
                <a:gd name="connsiteY1" fmla="*/ 103517 h 1828800"/>
                <a:gd name="connsiteX2" fmla="*/ 0 w 396815"/>
                <a:gd name="connsiteY2" fmla="*/ 232914 h 1828800"/>
                <a:gd name="connsiteX3" fmla="*/ 25879 w 396815"/>
                <a:gd name="connsiteY3" fmla="*/ 345057 h 1828800"/>
                <a:gd name="connsiteX4" fmla="*/ 0 w 396815"/>
                <a:gd name="connsiteY4" fmla="*/ 163902 h 1828800"/>
                <a:gd name="connsiteX5" fmla="*/ 60385 w 396815"/>
                <a:gd name="connsiteY5" fmla="*/ 51759 h 1828800"/>
                <a:gd name="connsiteX6" fmla="*/ 103517 w 396815"/>
                <a:gd name="connsiteY6" fmla="*/ 43132 h 1828800"/>
                <a:gd name="connsiteX7" fmla="*/ 112143 w 396815"/>
                <a:gd name="connsiteY7" fmla="*/ 112144 h 1828800"/>
                <a:gd name="connsiteX8" fmla="*/ 69011 w 396815"/>
                <a:gd name="connsiteY8" fmla="*/ 198408 h 1828800"/>
                <a:gd name="connsiteX9" fmla="*/ 77638 w 396815"/>
                <a:gd name="connsiteY9" fmla="*/ 293298 h 1828800"/>
                <a:gd name="connsiteX10" fmla="*/ 103517 w 396815"/>
                <a:gd name="connsiteY10" fmla="*/ 396815 h 1828800"/>
                <a:gd name="connsiteX11" fmla="*/ 138023 w 396815"/>
                <a:gd name="connsiteY11" fmla="*/ 483080 h 1828800"/>
                <a:gd name="connsiteX12" fmla="*/ 112143 w 396815"/>
                <a:gd name="connsiteY12" fmla="*/ 569344 h 1828800"/>
                <a:gd name="connsiteX13" fmla="*/ 86264 w 396815"/>
                <a:gd name="connsiteY13" fmla="*/ 664234 h 1828800"/>
                <a:gd name="connsiteX14" fmla="*/ 51759 w 396815"/>
                <a:gd name="connsiteY14" fmla="*/ 750498 h 1828800"/>
                <a:gd name="connsiteX15" fmla="*/ 77638 w 396815"/>
                <a:gd name="connsiteY15" fmla="*/ 828136 h 1828800"/>
                <a:gd name="connsiteX16" fmla="*/ 129396 w 396815"/>
                <a:gd name="connsiteY16" fmla="*/ 1026544 h 1828800"/>
                <a:gd name="connsiteX17" fmla="*/ 250166 w 396815"/>
                <a:gd name="connsiteY17" fmla="*/ 1268083 h 1828800"/>
                <a:gd name="connsiteX18" fmla="*/ 312618 w 396815"/>
                <a:gd name="connsiteY18" fmla="*/ 1445375 h 1828800"/>
                <a:gd name="connsiteX19" fmla="*/ 362309 w 396815"/>
                <a:gd name="connsiteY19" fmla="*/ 1630393 h 1828800"/>
                <a:gd name="connsiteX20" fmla="*/ 379562 w 396815"/>
                <a:gd name="connsiteY20" fmla="*/ 1725283 h 1828800"/>
                <a:gd name="connsiteX21" fmla="*/ 396815 w 396815"/>
                <a:gd name="connsiteY21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96815" h="1828800">
                  <a:moveTo>
                    <a:pt x="0" y="0"/>
                  </a:moveTo>
                  <a:lnTo>
                    <a:pt x="0" y="103517"/>
                  </a:lnTo>
                  <a:lnTo>
                    <a:pt x="0" y="232914"/>
                  </a:lnTo>
                  <a:lnTo>
                    <a:pt x="25879" y="345057"/>
                  </a:lnTo>
                  <a:lnTo>
                    <a:pt x="0" y="163902"/>
                  </a:lnTo>
                  <a:lnTo>
                    <a:pt x="60385" y="51759"/>
                  </a:lnTo>
                  <a:lnTo>
                    <a:pt x="103517" y="43132"/>
                  </a:lnTo>
                  <a:lnTo>
                    <a:pt x="112143" y="112144"/>
                  </a:lnTo>
                  <a:lnTo>
                    <a:pt x="69011" y="198408"/>
                  </a:lnTo>
                  <a:lnTo>
                    <a:pt x="77638" y="293298"/>
                  </a:lnTo>
                  <a:lnTo>
                    <a:pt x="103517" y="396815"/>
                  </a:lnTo>
                  <a:lnTo>
                    <a:pt x="138023" y="483080"/>
                  </a:lnTo>
                  <a:lnTo>
                    <a:pt x="112143" y="569344"/>
                  </a:lnTo>
                  <a:lnTo>
                    <a:pt x="86264" y="664234"/>
                  </a:lnTo>
                  <a:lnTo>
                    <a:pt x="51759" y="750498"/>
                  </a:lnTo>
                  <a:lnTo>
                    <a:pt x="77638" y="828136"/>
                  </a:lnTo>
                  <a:lnTo>
                    <a:pt x="129396" y="1026544"/>
                  </a:lnTo>
                  <a:cubicBezTo>
                    <a:pt x="169653" y="1107057"/>
                    <a:pt x="219629" y="1198278"/>
                    <a:pt x="250166" y="1268083"/>
                  </a:cubicBezTo>
                  <a:cubicBezTo>
                    <a:pt x="280703" y="1337888"/>
                    <a:pt x="291801" y="1386278"/>
                    <a:pt x="312618" y="1445375"/>
                  </a:cubicBezTo>
                  <a:lnTo>
                    <a:pt x="362309" y="1630393"/>
                  </a:lnTo>
                  <a:lnTo>
                    <a:pt x="379562" y="1725283"/>
                  </a:lnTo>
                  <a:lnTo>
                    <a:pt x="396815" y="18288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1646995" y="4459326"/>
              <a:ext cx="1099799" cy="2148939"/>
            </a:xfrm>
            <a:custGeom>
              <a:avLst/>
              <a:gdLst>
                <a:gd name="connsiteX0" fmla="*/ 267419 w 1086929"/>
                <a:gd name="connsiteY0" fmla="*/ 51758 h 2147977"/>
                <a:gd name="connsiteX1" fmla="*/ 276046 w 1086929"/>
                <a:gd name="connsiteY1" fmla="*/ 163901 h 2147977"/>
                <a:gd name="connsiteX2" fmla="*/ 293298 w 1086929"/>
                <a:gd name="connsiteY2" fmla="*/ 215660 h 2147977"/>
                <a:gd name="connsiteX3" fmla="*/ 224287 w 1086929"/>
                <a:gd name="connsiteY3" fmla="*/ 181154 h 2147977"/>
                <a:gd name="connsiteX4" fmla="*/ 198408 w 1086929"/>
                <a:gd name="connsiteY4" fmla="*/ 215660 h 2147977"/>
                <a:gd name="connsiteX5" fmla="*/ 172529 w 1086929"/>
                <a:gd name="connsiteY5" fmla="*/ 241539 h 2147977"/>
                <a:gd name="connsiteX6" fmla="*/ 103517 w 1086929"/>
                <a:gd name="connsiteY6" fmla="*/ 250166 h 2147977"/>
                <a:gd name="connsiteX7" fmla="*/ 60385 w 1086929"/>
                <a:gd name="connsiteY7" fmla="*/ 267418 h 2147977"/>
                <a:gd name="connsiteX8" fmla="*/ 43132 w 1086929"/>
                <a:gd name="connsiteY8" fmla="*/ 293298 h 2147977"/>
                <a:gd name="connsiteX9" fmla="*/ 17253 w 1086929"/>
                <a:gd name="connsiteY9" fmla="*/ 353683 h 2147977"/>
                <a:gd name="connsiteX10" fmla="*/ 17253 w 1086929"/>
                <a:gd name="connsiteY10" fmla="*/ 422694 h 2147977"/>
                <a:gd name="connsiteX11" fmla="*/ 0 w 1086929"/>
                <a:gd name="connsiteY11" fmla="*/ 517585 h 2147977"/>
                <a:gd name="connsiteX12" fmla="*/ 51759 w 1086929"/>
                <a:gd name="connsiteY12" fmla="*/ 595222 h 2147977"/>
                <a:gd name="connsiteX13" fmla="*/ 120770 w 1086929"/>
                <a:gd name="connsiteY13" fmla="*/ 707366 h 2147977"/>
                <a:gd name="connsiteX14" fmla="*/ 120770 w 1086929"/>
                <a:gd name="connsiteY14" fmla="*/ 793630 h 2147977"/>
                <a:gd name="connsiteX15" fmla="*/ 198408 w 1086929"/>
                <a:gd name="connsiteY15" fmla="*/ 828135 h 2147977"/>
                <a:gd name="connsiteX16" fmla="*/ 215661 w 1086929"/>
                <a:gd name="connsiteY16" fmla="*/ 948905 h 2147977"/>
                <a:gd name="connsiteX17" fmla="*/ 198408 w 1086929"/>
                <a:gd name="connsiteY17" fmla="*/ 1138686 h 2147977"/>
                <a:gd name="connsiteX18" fmla="*/ 224287 w 1086929"/>
                <a:gd name="connsiteY18" fmla="*/ 1259456 h 2147977"/>
                <a:gd name="connsiteX19" fmla="*/ 276046 w 1086929"/>
                <a:gd name="connsiteY19" fmla="*/ 1423358 h 2147977"/>
                <a:gd name="connsiteX20" fmla="*/ 336430 w 1086929"/>
                <a:gd name="connsiteY20" fmla="*/ 1604513 h 2147977"/>
                <a:gd name="connsiteX21" fmla="*/ 388189 w 1086929"/>
                <a:gd name="connsiteY21" fmla="*/ 1768415 h 2147977"/>
                <a:gd name="connsiteX22" fmla="*/ 474453 w 1086929"/>
                <a:gd name="connsiteY22" fmla="*/ 1958196 h 2147977"/>
                <a:gd name="connsiteX23" fmla="*/ 577970 w 1086929"/>
                <a:gd name="connsiteY23" fmla="*/ 2113471 h 2147977"/>
                <a:gd name="connsiteX24" fmla="*/ 733246 w 1086929"/>
                <a:gd name="connsiteY24" fmla="*/ 2147977 h 2147977"/>
                <a:gd name="connsiteX25" fmla="*/ 828136 w 1086929"/>
                <a:gd name="connsiteY25" fmla="*/ 2113471 h 2147977"/>
                <a:gd name="connsiteX26" fmla="*/ 931653 w 1086929"/>
                <a:gd name="connsiteY26" fmla="*/ 1992701 h 2147977"/>
                <a:gd name="connsiteX27" fmla="*/ 966159 w 1086929"/>
                <a:gd name="connsiteY27" fmla="*/ 1802920 h 2147977"/>
                <a:gd name="connsiteX28" fmla="*/ 948906 w 1086929"/>
                <a:gd name="connsiteY28" fmla="*/ 1630392 h 2147977"/>
                <a:gd name="connsiteX29" fmla="*/ 1000664 w 1086929"/>
                <a:gd name="connsiteY29" fmla="*/ 1457864 h 2147977"/>
                <a:gd name="connsiteX30" fmla="*/ 1035170 w 1086929"/>
                <a:gd name="connsiteY30" fmla="*/ 1259456 h 2147977"/>
                <a:gd name="connsiteX31" fmla="*/ 1052423 w 1086929"/>
                <a:gd name="connsiteY31" fmla="*/ 1164566 h 2147977"/>
                <a:gd name="connsiteX32" fmla="*/ 1061049 w 1086929"/>
                <a:gd name="connsiteY32" fmla="*/ 1061049 h 2147977"/>
                <a:gd name="connsiteX33" fmla="*/ 1061049 w 1086929"/>
                <a:gd name="connsiteY33" fmla="*/ 810883 h 2147977"/>
                <a:gd name="connsiteX34" fmla="*/ 1086929 w 1086929"/>
                <a:gd name="connsiteY34" fmla="*/ 560717 h 2147977"/>
                <a:gd name="connsiteX35" fmla="*/ 931653 w 1086929"/>
                <a:gd name="connsiteY35" fmla="*/ 379562 h 2147977"/>
                <a:gd name="connsiteX36" fmla="*/ 793630 w 1086929"/>
                <a:gd name="connsiteY36" fmla="*/ 241539 h 2147977"/>
                <a:gd name="connsiteX37" fmla="*/ 655608 w 1086929"/>
                <a:gd name="connsiteY37" fmla="*/ 181154 h 2147977"/>
                <a:gd name="connsiteX38" fmla="*/ 595223 w 1086929"/>
                <a:gd name="connsiteY38" fmla="*/ 138022 h 2147977"/>
                <a:gd name="connsiteX39" fmla="*/ 534838 w 1086929"/>
                <a:gd name="connsiteY39" fmla="*/ 51758 h 2147977"/>
                <a:gd name="connsiteX40" fmla="*/ 552091 w 1086929"/>
                <a:gd name="connsiteY40" fmla="*/ 0 h 2147977"/>
                <a:gd name="connsiteX0" fmla="*/ 267419 w 1086929"/>
                <a:gd name="connsiteY0" fmla="*/ 51758 h 2147977"/>
                <a:gd name="connsiteX1" fmla="*/ 276046 w 1086929"/>
                <a:gd name="connsiteY1" fmla="*/ 163901 h 2147977"/>
                <a:gd name="connsiteX2" fmla="*/ 293298 w 1086929"/>
                <a:gd name="connsiteY2" fmla="*/ 215660 h 2147977"/>
                <a:gd name="connsiteX3" fmla="*/ 224287 w 1086929"/>
                <a:gd name="connsiteY3" fmla="*/ 181154 h 2147977"/>
                <a:gd name="connsiteX4" fmla="*/ 198408 w 1086929"/>
                <a:gd name="connsiteY4" fmla="*/ 215660 h 2147977"/>
                <a:gd name="connsiteX5" fmla="*/ 172529 w 1086929"/>
                <a:gd name="connsiteY5" fmla="*/ 241539 h 2147977"/>
                <a:gd name="connsiteX6" fmla="*/ 103517 w 1086929"/>
                <a:gd name="connsiteY6" fmla="*/ 250166 h 2147977"/>
                <a:gd name="connsiteX7" fmla="*/ 60385 w 1086929"/>
                <a:gd name="connsiteY7" fmla="*/ 267418 h 2147977"/>
                <a:gd name="connsiteX8" fmla="*/ 43132 w 1086929"/>
                <a:gd name="connsiteY8" fmla="*/ 293298 h 2147977"/>
                <a:gd name="connsiteX9" fmla="*/ 17253 w 1086929"/>
                <a:gd name="connsiteY9" fmla="*/ 353683 h 2147977"/>
                <a:gd name="connsiteX10" fmla="*/ 17253 w 1086929"/>
                <a:gd name="connsiteY10" fmla="*/ 422694 h 2147977"/>
                <a:gd name="connsiteX11" fmla="*/ 0 w 1086929"/>
                <a:gd name="connsiteY11" fmla="*/ 517585 h 2147977"/>
                <a:gd name="connsiteX12" fmla="*/ 51759 w 1086929"/>
                <a:gd name="connsiteY12" fmla="*/ 595222 h 2147977"/>
                <a:gd name="connsiteX13" fmla="*/ 120770 w 1086929"/>
                <a:gd name="connsiteY13" fmla="*/ 707366 h 2147977"/>
                <a:gd name="connsiteX14" fmla="*/ 120770 w 1086929"/>
                <a:gd name="connsiteY14" fmla="*/ 793630 h 2147977"/>
                <a:gd name="connsiteX15" fmla="*/ 198408 w 1086929"/>
                <a:gd name="connsiteY15" fmla="*/ 828135 h 2147977"/>
                <a:gd name="connsiteX16" fmla="*/ 215661 w 1086929"/>
                <a:gd name="connsiteY16" fmla="*/ 948905 h 2147977"/>
                <a:gd name="connsiteX17" fmla="*/ 198408 w 1086929"/>
                <a:gd name="connsiteY17" fmla="*/ 1138686 h 2147977"/>
                <a:gd name="connsiteX18" fmla="*/ 224287 w 1086929"/>
                <a:gd name="connsiteY18" fmla="*/ 1259456 h 2147977"/>
                <a:gd name="connsiteX19" fmla="*/ 276046 w 1086929"/>
                <a:gd name="connsiteY19" fmla="*/ 1423358 h 2147977"/>
                <a:gd name="connsiteX20" fmla="*/ 336430 w 1086929"/>
                <a:gd name="connsiteY20" fmla="*/ 1604513 h 2147977"/>
                <a:gd name="connsiteX21" fmla="*/ 388189 w 1086929"/>
                <a:gd name="connsiteY21" fmla="*/ 1768415 h 2147977"/>
                <a:gd name="connsiteX22" fmla="*/ 474453 w 1086929"/>
                <a:gd name="connsiteY22" fmla="*/ 1958196 h 2147977"/>
                <a:gd name="connsiteX23" fmla="*/ 577970 w 1086929"/>
                <a:gd name="connsiteY23" fmla="*/ 2113471 h 2147977"/>
                <a:gd name="connsiteX24" fmla="*/ 733246 w 1086929"/>
                <a:gd name="connsiteY24" fmla="*/ 2147977 h 2147977"/>
                <a:gd name="connsiteX25" fmla="*/ 828136 w 1086929"/>
                <a:gd name="connsiteY25" fmla="*/ 2113471 h 2147977"/>
                <a:gd name="connsiteX26" fmla="*/ 931653 w 1086929"/>
                <a:gd name="connsiteY26" fmla="*/ 1992701 h 2147977"/>
                <a:gd name="connsiteX27" fmla="*/ 966159 w 1086929"/>
                <a:gd name="connsiteY27" fmla="*/ 1802920 h 2147977"/>
                <a:gd name="connsiteX28" fmla="*/ 948906 w 1086929"/>
                <a:gd name="connsiteY28" fmla="*/ 1630392 h 2147977"/>
                <a:gd name="connsiteX29" fmla="*/ 1000664 w 1086929"/>
                <a:gd name="connsiteY29" fmla="*/ 1457864 h 2147977"/>
                <a:gd name="connsiteX30" fmla="*/ 1035170 w 1086929"/>
                <a:gd name="connsiteY30" fmla="*/ 1259456 h 2147977"/>
                <a:gd name="connsiteX31" fmla="*/ 1052423 w 1086929"/>
                <a:gd name="connsiteY31" fmla="*/ 1164566 h 2147977"/>
                <a:gd name="connsiteX32" fmla="*/ 1061049 w 1086929"/>
                <a:gd name="connsiteY32" fmla="*/ 1061049 h 2147977"/>
                <a:gd name="connsiteX33" fmla="*/ 1061049 w 1086929"/>
                <a:gd name="connsiteY33" fmla="*/ 810883 h 2147977"/>
                <a:gd name="connsiteX34" fmla="*/ 1086929 w 1086929"/>
                <a:gd name="connsiteY34" fmla="*/ 560717 h 2147977"/>
                <a:gd name="connsiteX35" fmla="*/ 931653 w 1086929"/>
                <a:gd name="connsiteY35" fmla="*/ 379562 h 2147977"/>
                <a:gd name="connsiteX36" fmla="*/ 779342 w 1086929"/>
                <a:gd name="connsiteY36" fmla="*/ 289164 h 2147977"/>
                <a:gd name="connsiteX37" fmla="*/ 655608 w 1086929"/>
                <a:gd name="connsiteY37" fmla="*/ 181154 h 2147977"/>
                <a:gd name="connsiteX38" fmla="*/ 595223 w 1086929"/>
                <a:gd name="connsiteY38" fmla="*/ 138022 h 2147977"/>
                <a:gd name="connsiteX39" fmla="*/ 534838 w 1086929"/>
                <a:gd name="connsiteY39" fmla="*/ 51758 h 2147977"/>
                <a:gd name="connsiteX40" fmla="*/ 552091 w 1086929"/>
                <a:gd name="connsiteY40" fmla="*/ 0 h 2147977"/>
                <a:gd name="connsiteX0" fmla="*/ 267419 w 1072641"/>
                <a:gd name="connsiteY0" fmla="*/ 51758 h 2147977"/>
                <a:gd name="connsiteX1" fmla="*/ 276046 w 1072641"/>
                <a:gd name="connsiteY1" fmla="*/ 163901 h 2147977"/>
                <a:gd name="connsiteX2" fmla="*/ 293298 w 1072641"/>
                <a:gd name="connsiteY2" fmla="*/ 215660 h 2147977"/>
                <a:gd name="connsiteX3" fmla="*/ 224287 w 1072641"/>
                <a:gd name="connsiteY3" fmla="*/ 181154 h 2147977"/>
                <a:gd name="connsiteX4" fmla="*/ 198408 w 1072641"/>
                <a:gd name="connsiteY4" fmla="*/ 215660 h 2147977"/>
                <a:gd name="connsiteX5" fmla="*/ 172529 w 1072641"/>
                <a:gd name="connsiteY5" fmla="*/ 241539 h 2147977"/>
                <a:gd name="connsiteX6" fmla="*/ 103517 w 1072641"/>
                <a:gd name="connsiteY6" fmla="*/ 250166 h 2147977"/>
                <a:gd name="connsiteX7" fmla="*/ 60385 w 1072641"/>
                <a:gd name="connsiteY7" fmla="*/ 267418 h 2147977"/>
                <a:gd name="connsiteX8" fmla="*/ 43132 w 1072641"/>
                <a:gd name="connsiteY8" fmla="*/ 293298 h 2147977"/>
                <a:gd name="connsiteX9" fmla="*/ 17253 w 1072641"/>
                <a:gd name="connsiteY9" fmla="*/ 353683 h 2147977"/>
                <a:gd name="connsiteX10" fmla="*/ 17253 w 1072641"/>
                <a:gd name="connsiteY10" fmla="*/ 422694 h 2147977"/>
                <a:gd name="connsiteX11" fmla="*/ 0 w 1072641"/>
                <a:gd name="connsiteY11" fmla="*/ 517585 h 2147977"/>
                <a:gd name="connsiteX12" fmla="*/ 51759 w 1072641"/>
                <a:gd name="connsiteY12" fmla="*/ 595222 h 2147977"/>
                <a:gd name="connsiteX13" fmla="*/ 120770 w 1072641"/>
                <a:gd name="connsiteY13" fmla="*/ 707366 h 2147977"/>
                <a:gd name="connsiteX14" fmla="*/ 120770 w 1072641"/>
                <a:gd name="connsiteY14" fmla="*/ 793630 h 2147977"/>
                <a:gd name="connsiteX15" fmla="*/ 198408 w 1072641"/>
                <a:gd name="connsiteY15" fmla="*/ 828135 h 2147977"/>
                <a:gd name="connsiteX16" fmla="*/ 215661 w 1072641"/>
                <a:gd name="connsiteY16" fmla="*/ 948905 h 2147977"/>
                <a:gd name="connsiteX17" fmla="*/ 198408 w 1072641"/>
                <a:gd name="connsiteY17" fmla="*/ 1138686 h 2147977"/>
                <a:gd name="connsiteX18" fmla="*/ 224287 w 1072641"/>
                <a:gd name="connsiteY18" fmla="*/ 1259456 h 2147977"/>
                <a:gd name="connsiteX19" fmla="*/ 276046 w 1072641"/>
                <a:gd name="connsiteY19" fmla="*/ 1423358 h 2147977"/>
                <a:gd name="connsiteX20" fmla="*/ 336430 w 1072641"/>
                <a:gd name="connsiteY20" fmla="*/ 1604513 h 2147977"/>
                <a:gd name="connsiteX21" fmla="*/ 388189 w 1072641"/>
                <a:gd name="connsiteY21" fmla="*/ 1768415 h 2147977"/>
                <a:gd name="connsiteX22" fmla="*/ 474453 w 1072641"/>
                <a:gd name="connsiteY22" fmla="*/ 1958196 h 2147977"/>
                <a:gd name="connsiteX23" fmla="*/ 577970 w 1072641"/>
                <a:gd name="connsiteY23" fmla="*/ 2113471 h 2147977"/>
                <a:gd name="connsiteX24" fmla="*/ 733246 w 1072641"/>
                <a:gd name="connsiteY24" fmla="*/ 2147977 h 2147977"/>
                <a:gd name="connsiteX25" fmla="*/ 828136 w 1072641"/>
                <a:gd name="connsiteY25" fmla="*/ 2113471 h 2147977"/>
                <a:gd name="connsiteX26" fmla="*/ 931653 w 1072641"/>
                <a:gd name="connsiteY26" fmla="*/ 1992701 h 2147977"/>
                <a:gd name="connsiteX27" fmla="*/ 966159 w 1072641"/>
                <a:gd name="connsiteY27" fmla="*/ 1802920 h 2147977"/>
                <a:gd name="connsiteX28" fmla="*/ 948906 w 1072641"/>
                <a:gd name="connsiteY28" fmla="*/ 1630392 h 2147977"/>
                <a:gd name="connsiteX29" fmla="*/ 1000664 w 1072641"/>
                <a:gd name="connsiteY29" fmla="*/ 1457864 h 2147977"/>
                <a:gd name="connsiteX30" fmla="*/ 1035170 w 1072641"/>
                <a:gd name="connsiteY30" fmla="*/ 1259456 h 2147977"/>
                <a:gd name="connsiteX31" fmla="*/ 1052423 w 1072641"/>
                <a:gd name="connsiteY31" fmla="*/ 1164566 h 2147977"/>
                <a:gd name="connsiteX32" fmla="*/ 1061049 w 1072641"/>
                <a:gd name="connsiteY32" fmla="*/ 1061049 h 2147977"/>
                <a:gd name="connsiteX33" fmla="*/ 1061049 w 1072641"/>
                <a:gd name="connsiteY33" fmla="*/ 810883 h 2147977"/>
                <a:gd name="connsiteX34" fmla="*/ 1072641 w 1072641"/>
                <a:gd name="connsiteY34" fmla="*/ 584530 h 2147977"/>
                <a:gd name="connsiteX35" fmla="*/ 931653 w 1072641"/>
                <a:gd name="connsiteY35" fmla="*/ 379562 h 2147977"/>
                <a:gd name="connsiteX36" fmla="*/ 779342 w 1072641"/>
                <a:gd name="connsiteY36" fmla="*/ 289164 h 2147977"/>
                <a:gd name="connsiteX37" fmla="*/ 655608 w 1072641"/>
                <a:gd name="connsiteY37" fmla="*/ 181154 h 2147977"/>
                <a:gd name="connsiteX38" fmla="*/ 595223 w 1072641"/>
                <a:gd name="connsiteY38" fmla="*/ 138022 h 2147977"/>
                <a:gd name="connsiteX39" fmla="*/ 534838 w 1072641"/>
                <a:gd name="connsiteY39" fmla="*/ 51758 h 2147977"/>
                <a:gd name="connsiteX40" fmla="*/ 552091 w 1072641"/>
                <a:gd name="connsiteY40" fmla="*/ 0 h 2147977"/>
                <a:gd name="connsiteX0" fmla="*/ 267419 w 1099149"/>
                <a:gd name="connsiteY0" fmla="*/ 51758 h 2147977"/>
                <a:gd name="connsiteX1" fmla="*/ 276046 w 1099149"/>
                <a:gd name="connsiteY1" fmla="*/ 163901 h 2147977"/>
                <a:gd name="connsiteX2" fmla="*/ 293298 w 1099149"/>
                <a:gd name="connsiteY2" fmla="*/ 215660 h 2147977"/>
                <a:gd name="connsiteX3" fmla="*/ 224287 w 1099149"/>
                <a:gd name="connsiteY3" fmla="*/ 181154 h 2147977"/>
                <a:gd name="connsiteX4" fmla="*/ 198408 w 1099149"/>
                <a:gd name="connsiteY4" fmla="*/ 215660 h 2147977"/>
                <a:gd name="connsiteX5" fmla="*/ 172529 w 1099149"/>
                <a:gd name="connsiteY5" fmla="*/ 241539 h 2147977"/>
                <a:gd name="connsiteX6" fmla="*/ 103517 w 1099149"/>
                <a:gd name="connsiteY6" fmla="*/ 250166 h 2147977"/>
                <a:gd name="connsiteX7" fmla="*/ 60385 w 1099149"/>
                <a:gd name="connsiteY7" fmla="*/ 267418 h 2147977"/>
                <a:gd name="connsiteX8" fmla="*/ 43132 w 1099149"/>
                <a:gd name="connsiteY8" fmla="*/ 293298 h 2147977"/>
                <a:gd name="connsiteX9" fmla="*/ 17253 w 1099149"/>
                <a:gd name="connsiteY9" fmla="*/ 353683 h 2147977"/>
                <a:gd name="connsiteX10" fmla="*/ 17253 w 1099149"/>
                <a:gd name="connsiteY10" fmla="*/ 422694 h 2147977"/>
                <a:gd name="connsiteX11" fmla="*/ 0 w 1099149"/>
                <a:gd name="connsiteY11" fmla="*/ 517585 h 2147977"/>
                <a:gd name="connsiteX12" fmla="*/ 51759 w 1099149"/>
                <a:gd name="connsiteY12" fmla="*/ 595222 h 2147977"/>
                <a:gd name="connsiteX13" fmla="*/ 120770 w 1099149"/>
                <a:gd name="connsiteY13" fmla="*/ 707366 h 2147977"/>
                <a:gd name="connsiteX14" fmla="*/ 120770 w 1099149"/>
                <a:gd name="connsiteY14" fmla="*/ 793630 h 2147977"/>
                <a:gd name="connsiteX15" fmla="*/ 198408 w 1099149"/>
                <a:gd name="connsiteY15" fmla="*/ 828135 h 2147977"/>
                <a:gd name="connsiteX16" fmla="*/ 215661 w 1099149"/>
                <a:gd name="connsiteY16" fmla="*/ 948905 h 2147977"/>
                <a:gd name="connsiteX17" fmla="*/ 198408 w 1099149"/>
                <a:gd name="connsiteY17" fmla="*/ 1138686 h 2147977"/>
                <a:gd name="connsiteX18" fmla="*/ 224287 w 1099149"/>
                <a:gd name="connsiteY18" fmla="*/ 1259456 h 2147977"/>
                <a:gd name="connsiteX19" fmla="*/ 276046 w 1099149"/>
                <a:gd name="connsiteY19" fmla="*/ 1423358 h 2147977"/>
                <a:gd name="connsiteX20" fmla="*/ 336430 w 1099149"/>
                <a:gd name="connsiteY20" fmla="*/ 1604513 h 2147977"/>
                <a:gd name="connsiteX21" fmla="*/ 388189 w 1099149"/>
                <a:gd name="connsiteY21" fmla="*/ 1768415 h 2147977"/>
                <a:gd name="connsiteX22" fmla="*/ 474453 w 1099149"/>
                <a:gd name="connsiteY22" fmla="*/ 1958196 h 2147977"/>
                <a:gd name="connsiteX23" fmla="*/ 577970 w 1099149"/>
                <a:gd name="connsiteY23" fmla="*/ 2113471 h 2147977"/>
                <a:gd name="connsiteX24" fmla="*/ 733246 w 1099149"/>
                <a:gd name="connsiteY24" fmla="*/ 2147977 h 2147977"/>
                <a:gd name="connsiteX25" fmla="*/ 828136 w 1099149"/>
                <a:gd name="connsiteY25" fmla="*/ 2113471 h 2147977"/>
                <a:gd name="connsiteX26" fmla="*/ 931653 w 1099149"/>
                <a:gd name="connsiteY26" fmla="*/ 1992701 h 2147977"/>
                <a:gd name="connsiteX27" fmla="*/ 966159 w 1099149"/>
                <a:gd name="connsiteY27" fmla="*/ 1802920 h 2147977"/>
                <a:gd name="connsiteX28" fmla="*/ 948906 w 1099149"/>
                <a:gd name="connsiteY28" fmla="*/ 1630392 h 2147977"/>
                <a:gd name="connsiteX29" fmla="*/ 1000664 w 1099149"/>
                <a:gd name="connsiteY29" fmla="*/ 1457864 h 2147977"/>
                <a:gd name="connsiteX30" fmla="*/ 1035170 w 1099149"/>
                <a:gd name="connsiteY30" fmla="*/ 1259456 h 2147977"/>
                <a:gd name="connsiteX31" fmla="*/ 1052423 w 1099149"/>
                <a:gd name="connsiteY31" fmla="*/ 1164566 h 2147977"/>
                <a:gd name="connsiteX32" fmla="*/ 1061049 w 1099149"/>
                <a:gd name="connsiteY32" fmla="*/ 1061049 h 2147977"/>
                <a:gd name="connsiteX33" fmla="*/ 1099149 w 1099149"/>
                <a:gd name="connsiteY33" fmla="*/ 820408 h 2147977"/>
                <a:gd name="connsiteX34" fmla="*/ 1072641 w 1099149"/>
                <a:gd name="connsiteY34" fmla="*/ 584530 h 2147977"/>
                <a:gd name="connsiteX35" fmla="*/ 931653 w 1099149"/>
                <a:gd name="connsiteY35" fmla="*/ 379562 h 2147977"/>
                <a:gd name="connsiteX36" fmla="*/ 779342 w 1099149"/>
                <a:gd name="connsiteY36" fmla="*/ 289164 h 2147977"/>
                <a:gd name="connsiteX37" fmla="*/ 655608 w 1099149"/>
                <a:gd name="connsiteY37" fmla="*/ 181154 h 2147977"/>
                <a:gd name="connsiteX38" fmla="*/ 595223 w 1099149"/>
                <a:gd name="connsiteY38" fmla="*/ 138022 h 2147977"/>
                <a:gd name="connsiteX39" fmla="*/ 534838 w 1099149"/>
                <a:gd name="connsiteY39" fmla="*/ 51758 h 2147977"/>
                <a:gd name="connsiteX40" fmla="*/ 552091 w 1099149"/>
                <a:gd name="connsiteY40" fmla="*/ 0 h 214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99149" h="2147977">
                  <a:moveTo>
                    <a:pt x="267419" y="51758"/>
                  </a:moveTo>
                  <a:lnTo>
                    <a:pt x="276046" y="163901"/>
                  </a:lnTo>
                  <a:lnTo>
                    <a:pt x="293298" y="215660"/>
                  </a:lnTo>
                  <a:lnTo>
                    <a:pt x="224287" y="181154"/>
                  </a:lnTo>
                  <a:lnTo>
                    <a:pt x="198408" y="215660"/>
                  </a:lnTo>
                  <a:lnTo>
                    <a:pt x="172529" y="241539"/>
                  </a:lnTo>
                  <a:lnTo>
                    <a:pt x="103517" y="250166"/>
                  </a:lnTo>
                  <a:lnTo>
                    <a:pt x="60385" y="267418"/>
                  </a:lnTo>
                  <a:lnTo>
                    <a:pt x="43132" y="293298"/>
                  </a:lnTo>
                  <a:lnTo>
                    <a:pt x="17253" y="353683"/>
                  </a:lnTo>
                  <a:lnTo>
                    <a:pt x="17253" y="422694"/>
                  </a:lnTo>
                  <a:lnTo>
                    <a:pt x="0" y="517585"/>
                  </a:lnTo>
                  <a:lnTo>
                    <a:pt x="51759" y="595222"/>
                  </a:lnTo>
                  <a:lnTo>
                    <a:pt x="120770" y="707366"/>
                  </a:lnTo>
                  <a:lnTo>
                    <a:pt x="120770" y="793630"/>
                  </a:lnTo>
                  <a:lnTo>
                    <a:pt x="198408" y="828135"/>
                  </a:lnTo>
                  <a:lnTo>
                    <a:pt x="215661" y="948905"/>
                  </a:lnTo>
                  <a:lnTo>
                    <a:pt x="198408" y="1138686"/>
                  </a:lnTo>
                  <a:lnTo>
                    <a:pt x="224287" y="1259456"/>
                  </a:lnTo>
                  <a:lnTo>
                    <a:pt x="276046" y="1423358"/>
                  </a:lnTo>
                  <a:lnTo>
                    <a:pt x="336430" y="1604513"/>
                  </a:lnTo>
                  <a:lnTo>
                    <a:pt x="388189" y="1768415"/>
                  </a:lnTo>
                  <a:lnTo>
                    <a:pt x="474453" y="1958196"/>
                  </a:lnTo>
                  <a:lnTo>
                    <a:pt x="577970" y="2113471"/>
                  </a:lnTo>
                  <a:lnTo>
                    <a:pt x="733246" y="2147977"/>
                  </a:lnTo>
                  <a:lnTo>
                    <a:pt x="828136" y="2113471"/>
                  </a:lnTo>
                  <a:lnTo>
                    <a:pt x="931653" y="1992701"/>
                  </a:lnTo>
                  <a:lnTo>
                    <a:pt x="966159" y="1802920"/>
                  </a:lnTo>
                  <a:lnTo>
                    <a:pt x="948906" y="1630392"/>
                  </a:lnTo>
                  <a:lnTo>
                    <a:pt x="1000664" y="1457864"/>
                  </a:lnTo>
                  <a:lnTo>
                    <a:pt x="1035170" y="1259456"/>
                  </a:lnTo>
                  <a:lnTo>
                    <a:pt x="1052423" y="1164566"/>
                  </a:lnTo>
                  <a:lnTo>
                    <a:pt x="1061049" y="1061049"/>
                  </a:lnTo>
                  <a:lnTo>
                    <a:pt x="1099149" y="820408"/>
                  </a:lnTo>
                  <a:lnTo>
                    <a:pt x="1072641" y="584530"/>
                  </a:lnTo>
                  <a:lnTo>
                    <a:pt x="931653" y="379562"/>
                  </a:lnTo>
                  <a:lnTo>
                    <a:pt x="779342" y="289164"/>
                  </a:lnTo>
                  <a:lnTo>
                    <a:pt x="655608" y="181154"/>
                  </a:lnTo>
                  <a:lnTo>
                    <a:pt x="595223" y="138022"/>
                  </a:lnTo>
                  <a:lnTo>
                    <a:pt x="534838" y="51758"/>
                  </a:lnTo>
                  <a:lnTo>
                    <a:pt x="552091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610677" y="4416474"/>
              <a:ext cx="1442593" cy="1802950"/>
            </a:xfrm>
            <a:custGeom>
              <a:avLst/>
              <a:gdLst>
                <a:gd name="connsiteX0" fmla="*/ 1009291 w 1423359"/>
                <a:gd name="connsiteY0" fmla="*/ 17252 h 1811547"/>
                <a:gd name="connsiteX1" fmla="*/ 862642 w 1423359"/>
                <a:gd name="connsiteY1" fmla="*/ 0 h 1811547"/>
                <a:gd name="connsiteX2" fmla="*/ 526212 w 1423359"/>
                <a:gd name="connsiteY2" fmla="*/ 86264 h 1811547"/>
                <a:gd name="connsiteX3" fmla="*/ 319178 w 1423359"/>
                <a:gd name="connsiteY3" fmla="*/ 241539 h 1811547"/>
                <a:gd name="connsiteX4" fmla="*/ 138023 w 1423359"/>
                <a:gd name="connsiteY4" fmla="*/ 457200 h 1811547"/>
                <a:gd name="connsiteX5" fmla="*/ 77638 w 1423359"/>
                <a:gd name="connsiteY5" fmla="*/ 690113 h 1811547"/>
                <a:gd name="connsiteX6" fmla="*/ 77638 w 1423359"/>
                <a:gd name="connsiteY6" fmla="*/ 845388 h 1811547"/>
                <a:gd name="connsiteX7" fmla="*/ 17253 w 1423359"/>
                <a:gd name="connsiteY7" fmla="*/ 992037 h 1811547"/>
                <a:gd name="connsiteX8" fmla="*/ 17253 w 1423359"/>
                <a:gd name="connsiteY8" fmla="*/ 1181818 h 1811547"/>
                <a:gd name="connsiteX9" fmla="*/ 0 w 1423359"/>
                <a:gd name="connsiteY9" fmla="*/ 1345720 h 1811547"/>
                <a:gd name="connsiteX10" fmla="*/ 8627 w 1423359"/>
                <a:gd name="connsiteY10" fmla="*/ 1544128 h 1811547"/>
                <a:gd name="connsiteX11" fmla="*/ 77638 w 1423359"/>
                <a:gd name="connsiteY11" fmla="*/ 1664898 h 1811547"/>
                <a:gd name="connsiteX12" fmla="*/ 258793 w 1423359"/>
                <a:gd name="connsiteY12" fmla="*/ 1768415 h 1811547"/>
                <a:gd name="connsiteX13" fmla="*/ 431321 w 1423359"/>
                <a:gd name="connsiteY13" fmla="*/ 1751162 h 1811547"/>
                <a:gd name="connsiteX14" fmla="*/ 621102 w 1423359"/>
                <a:gd name="connsiteY14" fmla="*/ 1794294 h 1811547"/>
                <a:gd name="connsiteX15" fmla="*/ 767751 w 1423359"/>
                <a:gd name="connsiteY15" fmla="*/ 1759788 h 1811547"/>
                <a:gd name="connsiteX16" fmla="*/ 983412 w 1423359"/>
                <a:gd name="connsiteY16" fmla="*/ 1811547 h 1811547"/>
                <a:gd name="connsiteX17" fmla="*/ 1181819 w 1423359"/>
                <a:gd name="connsiteY17" fmla="*/ 1794294 h 1811547"/>
                <a:gd name="connsiteX18" fmla="*/ 1337095 w 1423359"/>
                <a:gd name="connsiteY18" fmla="*/ 1802920 h 1811547"/>
                <a:gd name="connsiteX19" fmla="*/ 1423359 w 1423359"/>
                <a:gd name="connsiteY19" fmla="*/ 1802920 h 1811547"/>
                <a:gd name="connsiteX0" fmla="*/ 1009291 w 1423359"/>
                <a:gd name="connsiteY0" fmla="*/ 17252 h 1802920"/>
                <a:gd name="connsiteX1" fmla="*/ 862642 w 1423359"/>
                <a:gd name="connsiteY1" fmla="*/ 0 h 1802920"/>
                <a:gd name="connsiteX2" fmla="*/ 526212 w 1423359"/>
                <a:gd name="connsiteY2" fmla="*/ 86264 h 1802920"/>
                <a:gd name="connsiteX3" fmla="*/ 319178 w 1423359"/>
                <a:gd name="connsiteY3" fmla="*/ 241539 h 1802920"/>
                <a:gd name="connsiteX4" fmla="*/ 138023 w 1423359"/>
                <a:gd name="connsiteY4" fmla="*/ 457200 h 1802920"/>
                <a:gd name="connsiteX5" fmla="*/ 77638 w 1423359"/>
                <a:gd name="connsiteY5" fmla="*/ 690113 h 1802920"/>
                <a:gd name="connsiteX6" fmla="*/ 77638 w 1423359"/>
                <a:gd name="connsiteY6" fmla="*/ 845388 h 1802920"/>
                <a:gd name="connsiteX7" fmla="*/ 17253 w 1423359"/>
                <a:gd name="connsiteY7" fmla="*/ 992037 h 1802920"/>
                <a:gd name="connsiteX8" fmla="*/ 17253 w 1423359"/>
                <a:gd name="connsiteY8" fmla="*/ 1181818 h 1802920"/>
                <a:gd name="connsiteX9" fmla="*/ 0 w 1423359"/>
                <a:gd name="connsiteY9" fmla="*/ 1345720 h 1802920"/>
                <a:gd name="connsiteX10" fmla="*/ 8627 w 1423359"/>
                <a:gd name="connsiteY10" fmla="*/ 1544128 h 1802920"/>
                <a:gd name="connsiteX11" fmla="*/ 77638 w 1423359"/>
                <a:gd name="connsiteY11" fmla="*/ 1664898 h 1802920"/>
                <a:gd name="connsiteX12" fmla="*/ 258793 w 1423359"/>
                <a:gd name="connsiteY12" fmla="*/ 1768415 h 1802920"/>
                <a:gd name="connsiteX13" fmla="*/ 431321 w 1423359"/>
                <a:gd name="connsiteY13" fmla="*/ 1751162 h 1802920"/>
                <a:gd name="connsiteX14" fmla="*/ 621102 w 1423359"/>
                <a:gd name="connsiteY14" fmla="*/ 1794294 h 1802920"/>
                <a:gd name="connsiteX15" fmla="*/ 767751 w 1423359"/>
                <a:gd name="connsiteY15" fmla="*/ 1759788 h 1802920"/>
                <a:gd name="connsiteX16" fmla="*/ 973887 w 1423359"/>
                <a:gd name="connsiteY16" fmla="*/ 1797260 h 1802920"/>
                <a:gd name="connsiteX17" fmla="*/ 1181819 w 1423359"/>
                <a:gd name="connsiteY17" fmla="*/ 1794294 h 1802920"/>
                <a:gd name="connsiteX18" fmla="*/ 1337095 w 1423359"/>
                <a:gd name="connsiteY18" fmla="*/ 1802920 h 1802920"/>
                <a:gd name="connsiteX19" fmla="*/ 1423359 w 1423359"/>
                <a:gd name="connsiteY19" fmla="*/ 1802920 h 1802920"/>
                <a:gd name="connsiteX0" fmla="*/ 1009291 w 1423359"/>
                <a:gd name="connsiteY0" fmla="*/ 17252 h 1802920"/>
                <a:gd name="connsiteX1" fmla="*/ 862642 w 1423359"/>
                <a:gd name="connsiteY1" fmla="*/ 0 h 1802920"/>
                <a:gd name="connsiteX2" fmla="*/ 526212 w 1423359"/>
                <a:gd name="connsiteY2" fmla="*/ 86264 h 1802920"/>
                <a:gd name="connsiteX3" fmla="*/ 319178 w 1423359"/>
                <a:gd name="connsiteY3" fmla="*/ 241539 h 1802920"/>
                <a:gd name="connsiteX4" fmla="*/ 138023 w 1423359"/>
                <a:gd name="connsiteY4" fmla="*/ 457200 h 1802920"/>
                <a:gd name="connsiteX5" fmla="*/ 77638 w 1423359"/>
                <a:gd name="connsiteY5" fmla="*/ 690113 h 1802920"/>
                <a:gd name="connsiteX6" fmla="*/ 49063 w 1423359"/>
                <a:gd name="connsiteY6" fmla="*/ 845388 h 1802920"/>
                <a:gd name="connsiteX7" fmla="*/ 17253 w 1423359"/>
                <a:gd name="connsiteY7" fmla="*/ 992037 h 1802920"/>
                <a:gd name="connsiteX8" fmla="*/ 17253 w 1423359"/>
                <a:gd name="connsiteY8" fmla="*/ 1181818 h 1802920"/>
                <a:gd name="connsiteX9" fmla="*/ 0 w 1423359"/>
                <a:gd name="connsiteY9" fmla="*/ 1345720 h 1802920"/>
                <a:gd name="connsiteX10" fmla="*/ 8627 w 1423359"/>
                <a:gd name="connsiteY10" fmla="*/ 1544128 h 1802920"/>
                <a:gd name="connsiteX11" fmla="*/ 77638 w 1423359"/>
                <a:gd name="connsiteY11" fmla="*/ 1664898 h 1802920"/>
                <a:gd name="connsiteX12" fmla="*/ 258793 w 1423359"/>
                <a:gd name="connsiteY12" fmla="*/ 1768415 h 1802920"/>
                <a:gd name="connsiteX13" fmla="*/ 431321 w 1423359"/>
                <a:gd name="connsiteY13" fmla="*/ 1751162 h 1802920"/>
                <a:gd name="connsiteX14" fmla="*/ 621102 w 1423359"/>
                <a:gd name="connsiteY14" fmla="*/ 1794294 h 1802920"/>
                <a:gd name="connsiteX15" fmla="*/ 767751 w 1423359"/>
                <a:gd name="connsiteY15" fmla="*/ 1759788 h 1802920"/>
                <a:gd name="connsiteX16" fmla="*/ 973887 w 1423359"/>
                <a:gd name="connsiteY16" fmla="*/ 1797260 h 1802920"/>
                <a:gd name="connsiteX17" fmla="*/ 1181819 w 1423359"/>
                <a:gd name="connsiteY17" fmla="*/ 1794294 h 1802920"/>
                <a:gd name="connsiteX18" fmla="*/ 1337095 w 1423359"/>
                <a:gd name="connsiteY18" fmla="*/ 1802920 h 1802920"/>
                <a:gd name="connsiteX19" fmla="*/ 1423359 w 1423359"/>
                <a:gd name="connsiteY19" fmla="*/ 1802920 h 1802920"/>
                <a:gd name="connsiteX0" fmla="*/ 1019894 w 1433962"/>
                <a:gd name="connsiteY0" fmla="*/ 17252 h 1802920"/>
                <a:gd name="connsiteX1" fmla="*/ 873245 w 1433962"/>
                <a:gd name="connsiteY1" fmla="*/ 0 h 1802920"/>
                <a:gd name="connsiteX2" fmla="*/ 536815 w 1433962"/>
                <a:gd name="connsiteY2" fmla="*/ 86264 h 1802920"/>
                <a:gd name="connsiteX3" fmla="*/ 329781 w 1433962"/>
                <a:gd name="connsiteY3" fmla="*/ 241539 h 1802920"/>
                <a:gd name="connsiteX4" fmla="*/ 148626 w 1433962"/>
                <a:gd name="connsiteY4" fmla="*/ 457200 h 1802920"/>
                <a:gd name="connsiteX5" fmla="*/ 88241 w 1433962"/>
                <a:gd name="connsiteY5" fmla="*/ 690113 h 1802920"/>
                <a:gd name="connsiteX6" fmla="*/ 59666 w 1433962"/>
                <a:gd name="connsiteY6" fmla="*/ 845388 h 1802920"/>
                <a:gd name="connsiteX7" fmla="*/ 27856 w 1433962"/>
                <a:gd name="connsiteY7" fmla="*/ 992037 h 1802920"/>
                <a:gd name="connsiteX8" fmla="*/ 27856 w 1433962"/>
                <a:gd name="connsiteY8" fmla="*/ 1181818 h 1802920"/>
                <a:gd name="connsiteX9" fmla="*/ 0 w 1433962"/>
                <a:gd name="connsiteY9" fmla="*/ 1203025 h 1802920"/>
                <a:gd name="connsiteX10" fmla="*/ 10603 w 1433962"/>
                <a:gd name="connsiteY10" fmla="*/ 1345720 h 1802920"/>
                <a:gd name="connsiteX11" fmla="*/ 19230 w 1433962"/>
                <a:gd name="connsiteY11" fmla="*/ 1544128 h 1802920"/>
                <a:gd name="connsiteX12" fmla="*/ 88241 w 1433962"/>
                <a:gd name="connsiteY12" fmla="*/ 1664898 h 1802920"/>
                <a:gd name="connsiteX13" fmla="*/ 269396 w 1433962"/>
                <a:gd name="connsiteY13" fmla="*/ 1768415 h 1802920"/>
                <a:gd name="connsiteX14" fmla="*/ 441924 w 1433962"/>
                <a:gd name="connsiteY14" fmla="*/ 1751162 h 1802920"/>
                <a:gd name="connsiteX15" fmla="*/ 631705 w 1433962"/>
                <a:gd name="connsiteY15" fmla="*/ 1794294 h 1802920"/>
                <a:gd name="connsiteX16" fmla="*/ 778354 w 1433962"/>
                <a:gd name="connsiteY16" fmla="*/ 1759788 h 1802920"/>
                <a:gd name="connsiteX17" fmla="*/ 984490 w 1433962"/>
                <a:gd name="connsiteY17" fmla="*/ 1797260 h 1802920"/>
                <a:gd name="connsiteX18" fmla="*/ 1192422 w 1433962"/>
                <a:gd name="connsiteY18" fmla="*/ 1794294 h 1802920"/>
                <a:gd name="connsiteX19" fmla="*/ 1347698 w 1433962"/>
                <a:gd name="connsiteY19" fmla="*/ 1802920 h 1802920"/>
                <a:gd name="connsiteX20" fmla="*/ 1433962 w 1433962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2767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68415 h 1802920"/>
                <a:gd name="connsiteX14" fmla="*/ 450371 w 1442409"/>
                <a:gd name="connsiteY14" fmla="*/ 1751162 h 1802920"/>
                <a:gd name="connsiteX15" fmla="*/ 640152 w 1442409"/>
                <a:gd name="connsiteY15" fmla="*/ 1794294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68415 h 1802920"/>
                <a:gd name="connsiteX14" fmla="*/ 450371 w 1442409"/>
                <a:gd name="connsiteY14" fmla="*/ 1751162 h 1802920"/>
                <a:gd name="connsiteX15" fmla="*/ 640152 w 1442409"/>
                <a:gd name="connsiteY15" fmla="*/ 1794294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30315 h 1802920"/>
                <a:gd name="connsiteX14" fmla="*/ 450371 w 1442409"/>
                <a:gd name="connsiteY14" fmla="*/ 1751162 h 1802920"/>
                <a:gd name="connsiteX15" fmla="*/ 640152 w 1442409"/>
                <a:gd name="connsiteY15" fmla="*/ 1794294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30315 h 1802920"/>
                <a:gd name="connsiteX14" fmla="*/ 450371 w 1442409"/>
                <a:gd name="connsiteY14" fmla="*/ 1751162 h 1802920"/>
                <a:gd name="connsiteX15" fmla="*/ 649677 w 1442409"/>
                <a:gd name="connsiteY15" fmla="*/ 1760957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30315 h 1802920"/>
                <a:gd name="connsiteX14" fmla="*/ 450371 w 1442409"/>
                <a:gd name="connsiteY14" fmla="*/ 1751162 h 1802920"/>
                <a:gd name="connsiteX15" fmla="*/ 649677 w 1442409"/>
                <a:gd name="connsiteY15" fmla="*/ 1760957 h 1802920"/>
                <a:gd name="connsiteX16" fmla="*/ 786801 w 1442409"/>
                <a:gd name="connsiteY16" fmla="*/ 1759788 h 1802920"/>
                <a:gd name="connsiteX17" fmla="*/ 1007225 w 1442409"/>
                <a:gd name="connsiteY17" fmla="*/ 1782973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42409" h="1802920">
                  <a:moveTo>
                    <a:pt x="1028341" y="17252"/>
                  </a:moveTo>
                  <a:lnTo>
                    <a:pt x="881692" y="0"/>
                  </a:lnTo>
                  <a:lnTo>
                    <a:pt x="545262" y="86264"/>
                  </a:lnTo>
                  <a:lnTo>
                    <a:pt x="338228" y="241539"/>
                  </a:lnTo>
                  <a:lnTo>
                    <a:pt x="157073" y="457200"/>
                  </a:lnTo>
                  <a:lnTo>
                    <a:pt x="96688" y="690113"/>
                  </a:lnTo>
                  <a:lnTo>
                    <a:pt x="68113" y="845388"/>
                  </a:lnTo>
                  <a:lnTo>
                    <a:pt x="36303" y="992037"/>
                  </a:lnTo>
                  <a:lnTo>
                    <a:pt x="36303" y="1181818"/>
                  </a:lnTo>
                  <a:cubicBezTo>
                    <a:pt x="33368" y="1187300"/>
                    <a:pt x="11382" y="1197543"/>
                    <a:pt x="8447" y="1203025"/>
                  </a:cubicBezTo>
                  <a:lnTo>
                    <a:pt x="0" y="1383820"/>
                  </a:lnTo>
                  <a:lnTo>
                    <a:pt x="46727" y="1544128"/>
                  </a:lnTo>
                  <a:lnTo>
                    <a:pt x="96688" y="1664898"/>
                  </a:lnTo>
                  <a:lnTo>
                    <a:pt x="277843" y="1730315"/>
                  </a:lnTo>
                  <a:lnTo>
                    <a:pt x="450371" y="1751162"/>
                  </a:lnTo>
                  <a:lnTo>
                    <a:pt x="649677" y="1760957"/>
                  </a:lnTo>
                  <a:lnTo>
                    <a:pt x="786801" y="1759788"/>
                  </a:lnTo>
                  <a:lnTo>
                    <a:pt x="1007225" y="1782973"/>
                  </a:lnTo>
                  <a:lnTo>
                    <a:pt x="1200869" y="1794294"/>
                  </a:lnTo>
                  <a:lnTo>
                    <a:pt x="1356145" y="1802920"/>
                  </a:lnTo>
                  <a:lnTo>
                    <a:pt x="1442409" y="180292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929666" y="4787856"/>
              <a:ext cx="976012" cy="1147477"/>
            </a:xfrm>
            <a:custGeom>
              <a:avLst/>
              <a:gdLst>
                <a:gd name="connsiteX0" fmla="*/ 155276 w 948906"/>
                <a:gd name="connsiteY0" fmla="*/ 0 h 1147314"/>
                <a:gd name="connsiteX1" fmla="*/ 43132 w 948906"/>
                <a:gd name="connsiteY1" fmla="*/ 327804 h 1147314"/>
                <a:gd name="connsiteX2" fmla="*/ 0 w 948906"/>
                <a:gd name="connsiteY2" fmla="*/ 707366 h 1147314"/>
                <a:gd name="connsiteX3" fmla="*/ 8626 w 948906"/>
                <a:gd name="connsiteY3" fmla="*/ 897148 h 1147314"/>
                <a:gd name="connsiteX4" fmla="*/ 250166 w 948906"/>
                <a:gd name="connsiteY4" fmla="*/ 974785 h 1147314"/>
                <a:gd name="connsiteX5" fmla="*/ 508959 w 948906"/>
                <a:gd name="connsiteY5" fmla="*/ 1069676 h 1147314"/>
                <a:gd name="connsiteX6" fmla="*/ 715993 w 948906"/>
                <a:gd name="connsiteY6" fmla="*/ 1112808 h 1147314"/>
                <a:gd name="connsiteX7" fmla="*/ 845389 w 948906"/>
                <a:gd name="connsiteY7" fmla="*/ 1130061 h 1147314"/>
                <a:gd name="connsiteX8" fmla="*/ 948906 w 948906"/>
                <a:gd name="connsiteY8" fmla="*/ 1147314 h 1147314"/>
                <a:gd name="connsiteX0" fmla="*/ 155276 w 948906"/>
                <a:gd name="connsiteY0" fmla="*/ 0 h 1147314"/>
                <a:gd name="connsiteX1" fmla="*/ 43132 w 948906"/>
                <a:gd name="connsiteY1" fmla="*/ 327804 h 1147314"/>
                <a:gd name="connsiteX2" fmla="*/ 0 w 948906"/>
                <a:gd name="connsiteY2" fmla="*/ 707366 h 1147314"/>
                <a:gd name="connsiteX3" fmla="*/ 8626 w 948906"/>
                <a:gd name="connsiteY3" fmla="*/ 897148 h 1147314"/>
                <a:gd name="connsiteX4" fmla="*/ 250166 w 948906"/>
                <a:gd name="connsiteY4" fmla="*/ 974785 h 1147314"/>
                <a:gd name="connsiteX5" fmla="*/ 518484 w 948906"/>
                <a:gd name="connsiteY5" fmla="*/ 1045863 h 1147314"/>
                <a:gd name="connsiteX6" fmla="*/ 715993 w 948906"/>
                <a:gd name="connsiteY6" fmla="*/ 1112808 h 1147314"/>
                <a:gd name="connsiteX7" fmla="*/ 845389 w 948906"/>
                <a:gd name="connsiteY7" fmla="*/ 1130061 h 1147314"/>
                <a:gd name="connsiteX8" fmla="*/ 948906 w 948906"/>
                <a:gd name="connsiteY8" fmla="*/ 1147314 h 1147314"/>
                <a:gd name="connsiteX0" fmla="*/ 183851 w 977481"/>
                <a:gd name="connsiteY0" fmla="*/ 0 h 1147314"/>
                <a:gd name="connsiteX1" fmla="*/ 71707 w 977481"/>
                <a:gd name="connsiteY1" fmla="*/ 327804 h 1147314"/>
                <a:gd name="connsiteX2" fmla="*/ 0 w 977481"/>
                <a:gd name="connsiteY2" fmla="*/ 740704 h 1147314"/>
                <a:gd name="connsiteX3" fmla="*/ 37201 w 977481"/>
                <a:gd name="connsiteY3" fmla="*/ 897148 h 1147314"/>
                <a:gd name="connsiteX4" fmla="*/ 278741 w 977481"/>
                <a:gd name="connsiteY4" fmla="*/ 974785 h 1147314"/>
                <a:gd name="connsiteX5" fmla="*/ 547059 w 977481"/>
                <a:gd name="connsiteY5" fmla="*/ 1045863 h 1147314"/>
                <a:gd name="connsiteX6" fmla="*/ 744568 w 977481"/>
                <a:gd name="connsiteY6" fmla="*/ 1112808 h 1147314"/>
                <a:gd name="connsiteX7" fmla="*/ 873964 w 977481"/>
                <a:gd name="connsiteY7" fmla="*/ 1130061 h 1147314"/>
                <a:gd name="connsiteX8" fmla="*/ 977481 w 977481"/>
                <a:gd name="connsiteY8" fmla="*/ 1147314 h 114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7481" h="1147314">
                  <a:moveTo>
                    <a:pt x="183851" y="0"/>
                  </a:moveTo>
                  <a:lnTo>
                    <a:pt x="71707" y="327804"/>
                  </a:lnTo>
                  <a:lnTo>
                    <a:pt x="0" y="740704"/>
                  </a:lnTo>
                  <a:lnTo>
                    <a:pt x="37201" y="897148"/>
                  </a:lnTo>
                  <a:lnTo>
                    <a:pt x="278741" y="974785"/>
                  </a:lnTo>
                  <a:lnTo>
                    <a:pt x="547059" y="1045863"/>
                  </a:lnTo>
                  <a:lnTo>
                    <a:pt x="744568" y="1112808"/>
                  </a:lnTo>
                  <a:lnTo>
                    <a:pt x="873964" y="1130061"/>
                  </a:lnTo>
                  <a:lnTo>
                    <a:pt x="977481" y="114731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913796" y="6201966"/>
              <a:ext cx="69828" cy="474544"/>
            </a:xfrm>
            <a:custGeom>
              <a:avLst/>
              <a:gdLst>
                <a:gd name="connsiteX0" fmla="*/ 69011 w 69011"/>
                <a:gd name="connsiteY0" fmla="*/ 0 h 474453"/>
                <a:gd name="connsiteX1" fmla="*/ 60385 w 69011"/>
                <a:gd name="connsiteY1" fmla="*/ 189782 h 474453"/>
                <a:gd name="connsiteX2" fmla="*/ 25879 w 69011"/>
                <a:gd name="connsiteY2" fmla="*/ 379563 h 474453"/>
                <a:gd name="connsiteX3" fmla="*/ 0 w 69011"/>
                <a:gd name="connsiteY3" fmla="*/ 474453 h 47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11" h="474453">
                  <a:moveTo>
                    <a:pt x="69011" y="0"/>
                  </a:moveTo>
                  <a:lnTo>
                    <a:pt x="60385" y="189782"/>
                  </a:lnTo>
                  <a:lnTo>
                    <a:pt x="25879" y="379563"/>
                  </a:lnTo>
                  <a:lnTo>
                    <a:pt x="0" y="47445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2311953" y="6625722"/>
              <a:ext cx="0" cy="146014"/>
            </a:xfrm>
            <a:custGeom>
              <a:avLst/>
              <a:gdLst>
                <a:gd name="connsiteX0" fmla="*/ 0 w 0"/>
                <a:gd name="connsiteY0" fmla="*/ 0 h 146649"/>
                <a:gd name="connsiteX1" fmla="*/ 0 w 0"/>
                <a:gd name="connsiteY1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46649">
                  <a:moveTo>
                    <a:pt x="0" y="0"/>
                  </a:moveTo>
                  <a:lnTo>
                    <a:pt x="0" y="14664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2372259" y="5848041"/>
              <a:ext cx="204724" cy="171407"/>
            </a:xfrm>
            <a:custGeom>
              <a:avLst/>
              <a:gdLst>
                <a:gd name="connsiteX0" fmla="*/ 0 w 204788"/>
                <a:gd name="connsiteY0" fmla="*/ 28575 h 171450"/>
                <a:gd name="connsiteX1" fmla="*/ 76200 w 204788"/>
                <a:gd name="connsiteY1" fmla="*/ 4763 h 171450"/>
                <a:gd name="connsiteX2" fmla="*/ 133350 w 204788"/>
                <a:gd name="connsiteY2" fmla="*/ 0 h 171450"/>
                <a:gd name="connsiteX3" fmla="*/ 176213 w 204788"/>
                <a:gd name="connsiteY3" fmla="*/ 14288 h 171450"/>
                <a:gd name="connsiteX4" fmla="*/ 176213 w 204788"/>
                <a:gd name="connsiteY4" fmla="*/ 14288 h 171450"/>
                <a:gd name="connsiteX5" fmla="*/ 142875 w 204788"/>
                <a:gd name="connsiteY5" fmla="*/ 71438 h 171450"/>
                <a:gd name="connsiteX6" fmla="*/ 104775 w 204788"/>
                <a:gd name="connsiteY6" fmla="*/ 85725 h 171450"/>
                <a:gd name="connsiteX7" fmla="*/ 104775 w 204788"/>
                <a:gd name="connsiteY7" fmla="*/ 85725 h 171450"/>
                <a:gd name="connsiteX8" fmla="*/ 61913 w 204788"/>
                <a:gd name="connsiteY8" fmla="*/ 104775 h 171450"/>
                <a:gd name="connsiteX9" fmla="*/ 42863 w 204788"/>
                <a:gd name="connsiteY9" fmla="*/ 109538 h 171450"/>
                <a:gd name="connsiteX10" fmla="*/ 80963 w 204788"/>
                <a:gd name="connsiteY10" fmla="*/ 90488 h 171450"/>
                <a:gd name="connsiteX11" fmla="*/ 123825 w 204788"/>
                <a:gd name="connsiteY11" fmla="*/ 76200 h 171450"/>
                <a:gd name="connsiteX12" fmla="*/ 185738 w 204788"/>
                <a:gd name="connsiteY12" fmla="*/ 71438 h 171450"/>
                <a:gd name="connsiteX13" fmla="*/ 204788 w 204788"/>
                <a:gd name="connsiteY13" fmla="*/ 80963 h 171450"/>
                <a:gd name="connsiteX14" fmla="*/ 204788 w 204788"/>
                <a:gd name="connsiteY14" fmla="*/ 104775 h 171450"/>
                <a:gd name="connsiteX15" fmla="*/ 204788 w 204788"/>
                <a:gd name="connsiteY15" fmla="*/ 104775 h 171450"/>
                <a:gd name="connsiteX16" fmla="*/ 157163 w 204788"/>
                <a:gd name="connsiteY16" fmla="*/ 142875 h 171450"/>
                <a:gd name="connsiteX17" fmla="*/ 157163 w 204788"/>
                <a:gd name="connsiteY17" fmla="*/ 142875 h 171450"/>
                <a:gd name="connsiteX18" fmla="*/ 100013 w 204788"/>
                <a:gd name="connsiteY18" fmla="*/ 171450 h 171450"/>
                <a:gd name="connsiteX19" fmla="*/ 61913 w 204788"/>
                <a:gd name="connsiteY19" fmla="*/ 1619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4788" h="171450">
                  <a:moveTo>
                    <a:pt x="0" y="28575"/>
                  </a:moveTo>
                  <a:lnTo>
                    <a:pt x="76200" y="4763"/>
                  </a:lnTo>
                  <a:lnTo>
                    <a:pt x="133350" y="0"/>
                  </a:lnTo>
                  <a:lnTo>
                    <a:pt x="176213" y="14288"/>
                  </a:lnTo>
                  <a:lnTo>
                    <a:pt x="176213" y="14288"/>
                  </a:lnTo>
                  <a:lnTo>
                    <a:pt x="142875" y="71438"/>
                  </a:lnTo>
                  <a:lnTo>
                    <a:pt x="104775" y="85725"/>
                  </a:lnTo>
                  <a:lnTo>
                    <a:pt x="104775" y="85725"/>
                  </a:lnTo>
                  <a:lnTo>
                    <a:pt x="61913" y="104775"/>
                  </a:lnTo>
                  <a:lnTo>
                    <a:pt x="42863" y="109538"/>
                  </a:lnTo>
                  <a:lnTo>
                    <a:pt x="80963" y="90488"/>
                  </a:lnTo>
                  <a:lnTo>
                    <a:pt x="123825" y="76200"/>
                  </a:lnTo>
                  <a:lnTo>
                    <a:pt x="185738" y="71438"/>
                  </a:lnTo>
                  <a:lnTo>
                    <a:pt x="204788" y="80963"/>
                  </a:lnTo>
                  <a:lnTo>
                    <a:pt x="204788" y="104775"/>
                  </a:lnTo>
                  <a:lnTo>
                    <a:pt x="204788" y="104775"/>
                  </a:lnTo>
                  <a:lnTo>
                    <a:pt x="157163" y="142875"/>
                  </a:lnTo>
                  <a:lnTo>
                    <a:pt x="157163" y="142875"/>
                  </a:lnTo>
                  <a:lnTo>
                    <a:pt x="100013" y="171450"/>
                  </a:lnTo>
                  <a:lnTo>
                    <a:pt x="61913" y="1619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2448436" y="6019449"/>
              <a:ext cx="147592" cy="199975"/>
            </a:xfrm>
            <a:custGeom>
              <a:avLst/>
              <a:gdLst>
                <a:gd name="connsiteX0" fmla="*/ 76200 w 147638"/>
                <a:gd name="connsiteY0" fmla="*/ 0 h 200025"/>
                <a:gd name="connsiteX1" fmla="*/ 128588 w 147638"/>
                <a:gd name="connsiteY1" fmla="*/ 4763 h 200025"/>
                <a:gd name="connsiteX2" fmla="*/ 142875 w 147638"/>
                <a:gd name="connsiteY2" fmla="*/ 47625 h 200025"/>
                <a:gd name="connsiteX3" fmla="*/ 95250 w 147638"/>
                <a:gd name="connsiteY3" fmla="*/ 76200 h 200025"/>
                <a:gd name="connsiteX4" fmla="*/ 47625 w 147638"/>
                <a:gd name="connsiteY4" fmla="*/ 80963 h 200025"/>
                <a:gd name="connsiteX5" fmla="*/ 0 w 147638"/>
                <a:gd name="connsiteY5" fmla="*/ 90488 h 200025"/>
                <a:gd name="connsiteX6" fmla="*/ 80963 w 147638"/>
                <a:gd name="connsiteY6" fmla="*/ 71438 h 200025"/>
                <a:gd name="connsiteX7" fmla="*/ 128588 w 147638"/>
                <a:gd name="connsiteY7" fmla="*/ 76200 h 200025"/>
                <a:gd name="connsiteX8" fmla="*/ 147638 w 147638"/>
                <a:gd name="connsiteY8" fmla="*/ 128588 h 200025"/>
                <a:gd name="connsiteX9" fmla="*/ 123825 w 147638"/>
                <a:gd name="connsiteY9" fmla="*/ 157163 h 200025"/>
                <a:gd name="connsiteX10" fmla="*/ 100013 w 147638"/>
                <a:gd name="connsiteY10" fmla="*/ 185738 h 200025"/>
                <a:gd name="connsiteX11" fmla="*/ 42863 w 147638"/>
                <a:gd name="connsiteY11" fmla="*/ 195263 h 200025"/>
                <a:gd name="connsiteX12" fmla="*/ 14288 w 147638"/>
                <a:gd name="connsiteY12" fmla="*/ 200025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38" h="200025">
                  <a:moveTo>
                    <a:pt x="76200" y="0"/>
                  </a:moveTo>
                  <a:lnTo>
                    <a:pt x="128588" y="4763"/>
                  </a:lnTo>
                  <a:lnTo>
                    <a:pt x="142875" y="47625"/>
                  </a:lnTo>
                  <a:lnTo>
                    <a:pt x="95250" y="76200"/>
                  </a:lnTo>
                  <a:lnTo>
                    <a:pt x="47625" y="80963"/>
                  </a:lnTo>
                  <a:lnTo>
                    <a:pt x="0" y="90488"/>
                  </a:lnTo>
                  <a:lnTo>
                    <a:pt x="80963" y="71438"/>
                  </a:lnTo>
                  <a:lnTo>
                    <a:pt x="128588" y="76200"/>
                  </a:lnTo>
                  <a:lnTo>
                    <a:pt x="147638" y="128588"/>
                  </a:lnTo>
                  <a:lnTo>
                    <a:pt x="123825" y="157163"/>
                  </a:lnTo>
                  <a:lnTo>
                    <a:pt x="100013" y="185738"/>
                  </a:lnTo>
                  <a:lnTo>
                    <a:pt x="42863" y="195263"/>
                  </a:lnTo>
                  <a:lnTo>
                    <a:pt x="14288" y="2000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1713649" y="3557851"/>
              <a:ext cx="79351" cy="63484"/>
            </a:xfrm>
            <a:custGeom>
              <a:avLst/>
              <a:gdLst>
                <a:gd name="connsiteX0" fmla="*/ 0 w 112143"/>
                <a:gd name="connsiteY0" fmla="*/ 17252 h 103517"/>
                <a:gd name="connsiteX1" fmla="*/ 103517 w 112143"/>
                <a:gd name="connsiteY1" fmla="*/ 0 h 103517"/>
                <a:gd name="connsiteX2" fmla="*/ 112143 w 112143"/>
                <a:gd name="connsiteY2" fmla="*/ 34505 h 103517"/>
                <a:gd name="connsiteX3" fmla="*/ 94890 w 112143"/>
                <a:gd name="connsiteY3" fmla="*/ 60385 h 103517"/>
                <a:gd name="connsiteX4" fmla="*/ 0 w 112143"/>
                <a:gd name="connsiteY4" fmla="*/ 103517 h 103517"/>
                <a:gd name="connsiteX5" fmla="*/ 0 w 112143"/>
                <a:gd name="connsiteY5" fmla="*/ 17252 h 103517"/>
                <a:gd name="connsiteX0" fmla="*/ 0 w 112143"/>
                <a:gd name="connsiteY0" fmla="*/ 17252 h 85487"/>
                <a:gd name="connsiteX1" fmla="*/ 103517 w 112143"/>
                <a:gd name="connsiteY1" fmla="*/ 0 h 85487"/>
                <a:gd name="connsiteX2" fmla="*/ 112143 w 112143"/>
                <a:gd name="connsiteY2" fmla="*/ 34505 h 85487"/>
                <a:gd name="connsiteX3" fmla="*/ 94890 w 112143"/>
                <a:gd name="connsiteY3" fmla="*/ 60385 h 85487"/>
                <a:gd name="connsiteX4" fmla="*/ 33486 w 112143"/>
                <a:gd name="connsiteY4" fmla="*/ 85487 h 85487"/>
                <a:gd name="connsiteX5" fmla="*/ 0 w 112143"/>
                <a:gd name="connsiteY5" fmla="*/ 17252 h 85487"/>
                <a:gd name="connsiteX0" fmla="*/ 0 w 86385"/>
                <a:gd name="connsiteY0" fmla="*/ 19828 h 85487"/>
                <a:gd name="connsiteX1" fmla="*/ 77759 w 86385"/>
                <a:gd name="connsiteY1" fmla="*/ 0 h 85487"/>
                <a:gd name="connsiteX2" fmla="*/ 86385 w 86385"/>
                <a:gd name="connsiteY2" fmla="*/ 34505 h 85487"/>
                <a:gd name="connsiteX3" fmla="*/ 69132 w 86385"/>
                <a:gd name="connsiteY3" fmla="*/ 60385 h 85487"/>
                <a:gd name="connsiteX4" fmla="*/ 7728 w 86385"/>
                <a:gd name="connsiteY4" fmla="*/ 85487 h 85487"/>
                <a:gd name="connsiteX5" fmla="*/ 0 w 86385"/>
                <a:gd name="connsiteY5" fmla="*/ 19828 h 85487"/>
                <a:gd name="connsiteX0" fmla="*/ 0 w 86385"/>
                <a:gd name="connsiteY0" fmla="*/ 19828 h 85487"/>
                <a:gd name="connsiteX1" fmla="*/ 55266 w 86385"/>
                <a:gd name="connsiteY1" fmla="*/ 11210 h 85487"/>
                <a:gd name="connsiteX2" fmla="*/ 77759 w 86385"/>
                <a:gd name="connsiteY2" fmla="*/ 0 h 85487"/>
                <a:gd name="connsiteX3" fmla="*/ 86385 w 86385"/>
                <a:gd name="connsiteY3" fmla="*/ 34505 h 85487"/>
                <a:gd name="connsiteX4" fmla="*/ 69132 w 86385"/>
                <a:gd name="connsiteY4" fmla="*/ 60385 h 85487"/>
                <a:gd name="connsiteX5" fmla="*/ 7728 w 86385"/>
                <a:gd name="connsiteY5" fmla="*/ 85487 h 85487"/>
                <a:gd name="connsiteX6" fmla="*/ 0 w 86385"/>
                <a:gd name="connsiteY6" fmla="*/ 19828 h 85487"/>
                <a:gd name="connsiteX0" fmla="*/ 0 w 92314"/>
                <a:gd name="connsiteY0" fmla="*/ 19828 h 85487"/>
                <a:gd name="connsiteX1" fmla="*/ 55266 w 92314"/>
                <a:gd name="connsiteY1" fmla="*/ 11210 h 85487"/>
                <a:gd name="connsiteX2" fmla="*/ 77759 w 92314"/>
                <a:gd name="connsiteY2" fmla="*/ 0 h 85487"/>
                <a:gd name="connsiteX3" fmla="*/ 86385 w 92314"/>
                <a:gd name="connsiteY3" fmla="*/ 34505 h 85487"/>
                <a:gd name="connsiteX4" fmla="*/ 92314 w 92314"/>
                <a:gd name="connsiteY4" fmla="*/ 65537 h 85487"/>
                <a:gd name="connsiteX5" fmla="*/ 7728 w 92314"/>
                <a:gd name="connsiteY5" fmla="*/ 85487 h 85487"/>
                <a:gd name="connsiteX6" fmla="*/ 0 w 92314"/>
                <a:gd name="connsiteY6" fmla="*/ 19828 h 85487"/>
                <a:gd name="connsiteX0" fmla="*/ 0 w 99264"/>
                <a:gd name="connsiteY0" fmla="*/ 19828 h 85487"/>
                <a:gd name="connsiteX1" fmla="*/ 55266 w 99264"/>
                <a:gd name="connsiteY1" fmla="*/ 11210 h 85487"/>
                <a:gd name="connsiteX2" fmla="*/ 77759 w 99264"/>
                <a:gd name="connsiteY2" fmla="*/ 0 h 85487"/>
                <a:gd name="connsiteX3" fmla="*/ 99264 w 99264"/>
                <a:gd name="connsiteY3" fmla="*/ 34505 h 85487"/>
                <a:gd name="connsiteX4" fmla="*/ 92314 w 99264"/>
                <a:gd name="connsiteY4" fmla="*/ 65537 h 85487"/>
                <a:gd name="connsiteX5" fmla="*/ 7728 w 99264"/>
                <a:gd name="connsiteY5" fmla="*/ 85487 h 85487"/>
                <a:gd name="connsiteX6" fmla="*/ 0 w 99264"/>
                <a:gd name="connsiteY6" fmla="*/ 19828 h 85487"/>
                <a:gd name="connsiteX0" fmla="*/ 12878 w 91536"/>
                <a:gd name="connsiteY0" fmla="*/ 27556 h 85487"/>
                <a:gd name="connsiteX1" fmla="*/ 47538 w 91536"/>
                <a:gd name="connsiteY1" fmla="*/ 11210 h 85487"/>
                <a:gd name="connsiteX2" fmla="*/ 70031 w 91536"/>
                <a:gd name="connsiteY2" fmla="*/ 0 h 85487"/>
                <a:gd name="connsiteX3" fmla="*/ 91536 w 91536"/>
                <a:gd name="connsiteY3" fmla="*/ 34505 h 85487"/>
                <a:gd name="connsiteX4" fmla="*/ 84586 w 91536"/>
                <a:gd name="connsiteY4" fmla="*/ 65537 h 85487"/>
                <a:gd name="connsiteX5" fmla="*/ 0 w 91536"/>
                <a:gd name="connsiteY5" fmla="*/ 85487 h 85487"/>
                <a:gd name="connsiteX6" fmla="*/ 12878 w 91536"/>
                <a:gd name="connsiteY6" fmla="*/ 27556 h 85487"/>
                <a:gd name="connsiteX0" fmla="*/ 0 w 78658"/>
                <a:gd name="connsiteY0" fmla="*/ 27556 h 75184"/>
                <a:gd name="connsiteX1" fmla="*/ 34660 w 78658"/>
                <a:gd name="connsiteY1" fmla="*/ 11210 h 75184"/>
                <a:gd name="connsiteX2" fmla="*/ 57153 w 78658"/>
                <a:gd name="connsiteY2" fmla="*/ 0 h 75184"/>
                <a:gd name="connsiteX3" fmla="*/ 78658 w 78658"/>
                <a:gd name="connsiteY3" fmla="*/ 34505 h 75184"/>
                <a:gd name="connsiteX4" fmla="*/ 71708 w 78658"/>
                <a:gd name="connsiteY4" fmla="*/ 65537 h 75184"/>
                <a:gd name="connsiteX5" fmla="*/ 7728 w 78658"/>
                <a:gd name="connsiteY5" fmla="*/ 75184 h 75184"/>
                <a:gd name="connsiteX6" fmla="*/ 0 w 78658"/>
                <a:gd name="connsiteY6" fmla="*/ 27556 h 75184"/>
                <a:gd name="connsiteX0" fmla="*/ 0 w 78658"/>
                <a:gd name="connsiteY0" fmla="*/ 16346 h 63974"/>
                <a:gd name="connsiteX1" fmla="*/ 34660 w 78658"/>
                <a:gd name="connsiteY1" fmla="*/ 0 h 63974"/>
                <a:gd name="connsiteX2" fmla="*/ 57153 w 78658"/>
                <a:gd name="connsiteY2" fmla="*/ 4245 h 63974"/>
                <a:gd name="connsiteX3" fmla="*/ 78658 w 78658"/>
                <a:gd name="connsiteY3" fmla="*/ 23295 h 63974"/>
                <a:gd name="connsiteX4" fmla="*/ 71708 w 78658"/>
                <a:gd name="connsiteY4" fmla="*/ 54327 h 63974"/>
                <a:gd name="connsiteX5" fmla="*/ 7728 w 78658"/>
                <a:gd name="connsiteY5" fmla="*/ 63974 h 63974"/>
                <a:gd name="connsiteX6" fmla="*/ 0 w 78658"/>
                <a:gd name="connsiteY6" fmla="*/ 16346 h 6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58" h="63974">
                  <a:moveTo>
                    <a:pt x="0" y="16346"/>
                  </a:moveTo>
                  <a:cubicBezTo>
                    <a:pt x="21857" y="9180"/>
                    <a:pt x="12803" y="7166"/>
                    <a:pt x="34660" y="0"/>
                  </a:cubicBezTo>
                  <a:lnTo>
                    <a:pt x="57153" y="4245"/>
                  </a:lnTo>
                  <a:lnTo>
                    <a:pt x="78658" y="23295"/>
                  </a:lnTo>
                  <a:lnTo>
                    <a:pt x="71708" y="54327"/>
                  </a:lnTo>
                  <a:lnTo>
                    <a:pt x="7728" y="63974"/>
                  </a:lnTo>
                  <a:lnTo>
                    <a:pt x="0" y="1634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</p:grpSp>
      <p:sp>
        <p:nvSpPr>
          <p:cNvPr id="6" name="5 Llamada de nube"/>
          <p:cNvSpPr/>
          <p:nvPr/>
        </p:nvSpPr>
        <p:spPr>
          <a:xfrm>
            <a:off x="179388" y="1628775"/>
            <a:ext cx="3887787" cy="973138"/>
          </a:xfrm>
          <a:prstGeom prst="cloudCallout">
            <a:avLst>
              <a:gd name="adj1" fmla="val -7570"/>
              <a:gd name="adj2" fmla="val 75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dirty="0">
                <a:solidFill>
                  <a:prstClr val="white"/>
                </a:solidFill>
              </a:rPr>
              <a:t>¿Qué significarán los números de la tabla?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7459663" y="6618288"/>
            <a:ext cx="16637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FUENTE DEL AUTOR</a:t>
            </a:r>
            <a:endParaRPr lang="es-CL" sz="1200" dirty="0">
              <a:solidFill>
                <a:prstClr val="black">
                  <a:lumMod val="65000"/>
                  <a:lumOff val="3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190" name="Text Box 5"/>
          <p:cNvSpPr txBox="1">
            <a:spLocks noChangeArrowheads="1"/>
          </p:cNvSpPr>
          <p:nvPr/>
        </p:nvSpPr>
        <p:spPr bwMode="auto">
          <a:xfrm>
            <a:off x="8832850" y="6308725"/>
            <a:ext cx="255588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CL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altLang="es-CL" sz="10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97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229600" cy="4608512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¿Qué es la energía? </a:t>
            </a:r>
          </a:p>
          <a:p>
            <a:pPr marL="609600" indent="-6096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¿Cómo se manifiesta la energía?</a:t>
            </a:r>
          </a:p>
          <a:p>
            <a:pPr marL="609600" indent="-6096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De las cosas que usamos, ¿cuáles funcionan con energía eléctrica?</a:t>
            </a:r>
          </a:p>
          <a:p>
            <a:pPr marL="609600" indent="-6096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¿En qué formas de energía puede transformarse la energía eléctrica?</a:t>
            </a:r>
          </a:p>
          <a:p>
            <a:pPr marL="609600" indent="-6096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¿Cómo podemos obtener energía eléctrica?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¿Qué científicos han contribuido al entendimiento y desarrollo tecnológico de la energía eléctrica?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¿Por qué es importante la energía eléctrica en nuestras vidas?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s-CL" altLang="es-CL" sz="2400" dirty="0">
                <a:solidFill>
                  <a:srgbClr val="17375E"/>
                </a:solidFill>
                <a:latin typeface="Helvetica" panose="020B0604020202020204" pitchFamily="34" charset="0"/>
              </a:rPr>
              <a:t>¿Cómo podemos ahorrar energía eléctrica?</a:t>
            </a:r>
            <a:endParaRPr lang="es-ES" altLang="es-CL" sz="24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1835696" y="260648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Analicemos y respondamos las siguientes preguntas</a:t>
            </a:r>
          </a:p>
        </p:txBody>
      </p:sp>
    </p:spTree>
    <p:extLst>
      <p:ext uri="{BB962C8B-B14F-4D97-AF65-F5344CB8AC3E}">
        <p14:creationId xmlns:p14="http://schemas.microsoft.com/office/powerpoint/2010/main" val="268927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339752" y="548680"/>
            <a:ext cx="3960440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Ingresa al siguiente link, donde encontrarás juegos relacionados con la electricidad y su ahorro</a:t>
            </a:r>
          </a:p>
        </p:txBody>
      </p:sp>
      <p:sp>
        <p:nvSpPr>
          <p:cNvPr id="5" name="Flecha abajo 4"/>
          <p:cNvSpPr/>
          <p:nvPr/>
        </p:nvSpPr>
        <p:spPr>
          <a:xfrm>
            <a:off x="4031940" y="2132856"/>
            <a:ext cx="576064" cy="504056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redondeado 5"/>
          <p:cNvSpPr/>
          <p:nvPr/>
        </p:nvSpPr>
        <p:spPr>
          <a:xfrm>
            <a:off x="1943708" y="2996952"/>
            <a:ext cx="4536504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https://www.edenorchicos.com/juegos</a:t>
            </a:r>
          </a:p>
        </p:txBody>
      </p:sp>
    </p:spTree>
    <p:extLst>
      <p:ext uri="{BB962C8B-B14F-4D97-AF65-F5344CB8AC3E}">
        <p14:creationId xmlns:p14="http://schemas.microsoft.com/office/powerpoint/2010/main" val="191724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343397" y="118486"/>
            <a:ext cx="4608512" cy="16240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ASIGNATURA: CIENCIAS NATURALES 5°</a:t>
            </a:r>
          </a:p>
          <a:p>
            <a:pPr algn="ctr"/>
            <a:r>
              <a:rPr lang="es-CL" sz="2000" b="1" dirty="0"/>
              <a:t>OA11: IE4</a:t>
            </a:r>
          </a:p>
          <a:p>
            <a:pPr algn="ctr"/>
            <a:r>
              <a:rPr lang="es-CL" sz="2000" b="1" dirty="0"/>
              <a:t>SEMANA 35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382634" y="1817885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4427984" y="5861975"/>
            <a:ext cx="4716016" cy="96187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adelina.elgueta@colegio-jeanpiaget.cl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+56933639868</a:t>
            </a:r>
          </a:p>
        </p:txBody>
      </p:sp>
      <p:pic>
        <p:nvPicPr>
          <p:cNvPr id="10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23" y="494381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51977"/>
            <a:ext cx="1419995" cy="141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551" y="2652398"/>
            <a:ext cx="79715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AutoNum type="arabicPeriod"/>
            </a:pPr>
            <a:endParaRPr lang="es-CL" b="1" dirty="0"/>
          </a:p>
          <a:p>
            <a:pPr marL="228600" indent="-228600" algn="just">
              <a:buAutoNum type="arabicPeriod"/>
            </a:pPr>
            <a:r>
              <a:rPr lang="es-ES" b="1" dirty="0"/>
              <a:t>Explica qué cosas cambiarían en mi casa si ya no contara con energía eléctrica ¿Por qué?</a:t>
            </a:r>
          </a:p>
          <a:p>
            <a:pPr marL="228600" indent="-228600" algn="just">
              <a:buAutoNum type="arabicPeriod"/>
            </a:pPr>
            <a:endParaRPr lang="es-CL" b="1" dirty="0"/>
          </a:p>
          <a:p>
            <a:pPr marL="228600" indent="-228600" algn="just">
              <a:buAutoNum type="arabicPeriod"/>
            </a:pPr>
            <a:endParaRPr lang="es-CL" b="1" dirty="0"/>
          </a:p>
          <a:p>
            <a:pPr marL="228600" indent="-228600" algn="just">
              <a:buAutoNum type="arabicPeriod"/>
            </a:pPr>
            <a:r>
              <a:rPr lang="es-ES" b="1" dirty="0"/>
              <a:t>¿Qué cosas cambiarían en mi ciudad si ya no contáramos con energía eléctrica en ella? ¿Por qué?</a:t>
            </a:r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55162"/>
              </p:ext>
            </p:extLst>
          </p:nvPr>
        </p:nvGraphicFramePr>
        <p:xfrm>
          <a:off x="396278" y="764704"/>
          <a:ext cx="8136904" cy="412760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 / 5° Año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Adelina Elgueta</a:t>
                      </a:r>
                      <a:r>
                        <a:rPr lang="es-CL" sz="14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Cornejo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(O</a:t>
                      </a: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11)</a:t>
                      </a:r>
                      <a:r>
                        <a:rPr lang="es-ES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la importancia de la energía eléctrica en la vida cotidiana y proponer medidas para promover su ahorro y su uso responsable.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IE3: Explican los cambios de conductas destinadas a ahorrar energía eléctrica.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IE4: Proporcionan ejemplos que ponen en evidencia la importancia de la energía eléctrica en nuestra civilización.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Energía</a:t>
                      </a:r>
                      <a:r>
                        <a:rPr lang="es-ES_tradnl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eléctrica y conductas de ahorro</a:t>
                      </a: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– Formular predicciones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Comprender y explicar que la energía eléctrica es un bien de gran importancia para la vida actual de las personas.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IE4: Proporcionan ejemplos que ponen en evidencia la importancia de la energía eléctrica en nuestra civilización.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8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5983"/>
            <a:ext cx="8229600" cy="922114"/>
          </a:xfrm>
        </p:spPr>
        <p:txBody>
          <a:bodyPr/>
          <a:lstStyle/>
          <a:p>
            <a:r>
              <a:rPr lang="es-CL" dirty="0">
                <a:latin typeface="Brush Script MT" panose="03060802040406070304" pitchFamily="66" charset="0"/>
              </a:rPr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052736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Ciencias Naturales 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72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95878" y="2204864"/>
            <a:ext cx="7344816" cy="26642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Comprender y explicar que la energía eléctrica es un bien de gran importancia para la vida actual de las personas.</a:t>
            </a:r>
          </a:p>
        </p:txBody>
      </p:sp>
    </p:spTree>
    <p:extLst>
      <p:ext uri="{BB962C8B-B14F-4D97-AF65-F5344CB8AC3E}">
        <p14:creationId xmlns:p14="http://schemas.microsoft.com/office/powerpoint/2010/main" val="256611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8875" y="62068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792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1241828" y="2530640"/>
            <a:ext cx="6552728" cy="108012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Nombra conductas de ahorro de energía</a:t>
            </a:r>
          </a:p>
        </p:txBody>
      </p:sp>
      <p:pic>
        <p:nvPicPr>
          <p:cNvPr id="6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066" y="4005064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696744" cy="1143000"/>
          </a:xfrm>
        </p:spPr>
        <p:txBody>
          <a:bodyPr/>
          <a:lstStyle/>
          <a:p>
            <a:r>
              <a:rPr lang="es-CL" dirty="0"/>
              <a:t>Motivación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27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25760" y="1712421"/>
            <a:ext cx="867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solidFill>
                  <a:prstClr val="black"/>
                </a:solidFill>
              </a:rPr>
              <a:t>Ahora… Te invito a ver un video de</a:t>
            </a:r>
          </a:p>
          <a:p>
            <a:pPr algn="ctr"/>
            <a:r>
              <a:rPr lang="es-CL" sz="2800" b="1" dirty="0">
                <a:solidFill>
                  <a:prstClr val="black"/>
                </a:solidFill>
              </a:rPr>
              <a:t>Historia de la electricidad </a:t>
            </a:r>
          </a:p>
        </p:txBody>
      </p:sp>
      <p:pic>
        <p:nvPicPr>
          <p:cNvPr id="2050" name="Picture 2" descr="8 trucos con los enlaces de YouTube que deberías conocer - Lanzaware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3192289" cy="191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03548" y="301292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solidFill>
                  <a:srgbClr val="FF0000"/>
                </a:solidFill>
              </a:rPr>
              <a:t>https://www.youtube.com/watch?v=ySYeSiAEpiY</a:t>
            </a:r>
          </a:p>
        </p:txBody>
      </p:sp>
    </p:spTree>
    <p:extLst>
      <p:ext uri="{BB962C8B-B14F-4D97-AF65-F5344CB8AC3E}">
        <p14:creationId xmlns:p14="http://schemas.microsoft.com/office/powerpoint/2010/main" val="90910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 txBox="1">
            <a:spLocks/>
          </p:cNvSpPr>
          <p:nvPr/>
        </p:nvSpPr>
        <p:spPr bwMode="auto">
          <a:xfrm>
            <a:off x="629576" y="62063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L" altLang="es-CL" sz="4400" b="1" dirty="0">
                <a:solidFill>
                  <a:srgbClr val="4F81BD"/>
                </a:solidFill>
                <a:cs typeface="Arial" panose="020B0604020202020204" pitchFamily="34" charset="0"/>
              </a:rPr>
              <a:t>¿Por qué es importante la energía eléctrica en nuestras vidas?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31044" y="1831503"/>
            <a:ext cx="8229600" cy="707886"/>
          </a:xfrm>
          <a:prstGeom prst="rect">
            <a:avLst/>
          </a:prstGeom>
          <a:grp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dirty="0">
                <a:solidFill>
                  <a:prstClr val="black"/>
                </a:solidFill>
                <a:latin typeface="Arial" charset="0"/>
                <a:cs typeface="Arial" charset="0"/>
              </a:rPr>
              <a:t>En una conversación con tus compañeros de curso, amigos y / o familiares, intenta responder a la siguiente pregunta: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763072" y="1120968"/>
            <a:ext cx="3970784" cy="400110"/>
          </a:xfrm>
          <a:prstGeom prst="rect">
            <a:avLst/>
          </a:prstGeom>
          <a:grp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4101" name="26 Grupo"/>
          <p:cNvGrpSpPr>
            <a:grpSpLocks/>
          </p:cNvGrpSpPr>
          <p:nvPr/>
        </p:nvGrpSpPr>
        <p:grpSpPr bwMode="auto">
          <a:xfrm>
            <a:off x="611188" y="2570163"/>
            <a:ext cx="2135187" cy="4202112"/>
            <a:chOff x="610677" y="2570672"/>
            <a:chExt cx="2136117" cy="4201064"/>
          </a:xfrm>
        </p:grpSpPr>
        <p:sp>
          <p:nvSpPr>
            <p:cNvPr id="8" name="7 Forma libre"/>
            <p:cNvSpPr/>
            <p:nvPr/>
          </p:nvSpPr>
          <p:spPr>
            <a:xfrm>
              <a:off x="1087134" y="2570672"/>
              <a:ext cx="1569133" cy="1948964"/>
            </a:xfrm>
            <a:custGeom>
              <a:avLst/>
              <a:gdLst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232914 w 1570008"/>
                <a:gd name="connsiteY31" fmla="*/ 1259456 h 1949570"/>
                <a:gd name="connsiteX32" fmla="*/ 198408 w 1570008"/>
                <a:gd name="connsiteY32" fmla="*/ 1362973 h 1949570"/>
                <a:gd name="connsiteX33" fmla="*/ 345057 w 1570008"/>
                <a:gd name="connsiteY33" fmla="*/ 1630392 h 1949570"/>
                <a:gd name="connsiteX34" fmla="*/ 448574 w 1570008"/>
                <a:gd name="connsiteY34" fmla="*/ 1716656 h 1949570"/>
                <a:gd name="connsiteX35" fmla="*/ 543464 w 1570008"/>
                <a:gd name="connsiteY35" fmla="*/ 1871932 h 1949570"/>
                <a:gd name="connsiteX36" fmla="*/ 681487 w 1570008"/>
                <a:gd name="connsiteY36" fmla="*/ 1897811 h 1949570"/>
                <a:gd name="connsiteX37" fmla="*/ 767751 w 1570008"/>
                <a:gd name="connsiteY37" fmla="*/ 1923690 h 1949570"/>
                <a:gd name="connsiteX38" fmla="*/ 836763 w 1570008"/>
                <a:gd name="connsiteY38" fmla="*/ 1949570 h 1949570"/>
                <a:gd name="connsiteX39" fmla="*/ 819510 w 1570008"/>
                <a:gd name="connsiteY39" fmla="*/ 1828800 h 1949570"/>
                <a:gd name="connsiteX40" fmla="*/ 871268 w 1570008"/>
                <a:gd name="connsiteY40" fmla="*/ 1759788 h 1949570"/>
                <a:gd name="connsiteX41" fmla="*/ 940280 w 1570008"/>
                <a:gd name="connsiteY41" fmla="*/ 1751162 h 1949570"/>
                <a:gd name="connsiteX42" fmla="*/ 966159 w 1570008"/>
                <a:gd name="connsiteY42" fmla="*/ 1802920 h 1949570"/>
                <a:gd name="connsiteX43" fmla="*/ 974785 w 1570008"/>
                <a:gd name="connsiteY43" fmla="*/ 1863305 h 1949570"/>
                <a:gd name="connsiteX44" fmla="*/ 1000664 w 1570008"/>
                <a:gd name="connsiteY44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345057 w 1570008"/>
                <a:gd name="connsiteY33" fmla="*/ 1630392 h 1949570"/>
                <a:gd name="connsiteX34" fmla="*/ 448574 w 1570008"/>
                <a:gd name="connsiteY34" fmla="*/ 1716656 h 1949570"/>
                <a:gd name="connsiteX35" fmla="*/ 543464 w 1570008"/>
                <a:gd name="connsiteY35" fmla="*/ 1871932 h 1949570"/>
                <a:gd name="connsiteX36" fmla="*/ 681487 w 1570008"/>
                <a:gd name="connsiteY36" fmla="*/ 1897811 h 1949570"/>
                <a:gd name="connsiteX37" fmla="*/ 767751 w 1570008"/>
                <a:gd name="connsiteY37" fmla="*/ 1923690 h 1949570"/>
                <a:gd name="connsiteX38" fmla="*/ 836763 w 1570008"/>
                <a:gd name="connsiteY38" fmla="*/ 1949570 h 1949570"/>
                <a:gd name="connsiteX39" fmla="*/ 819510 w 1570008"/>
                <a:gd name="connsiteY39" fmla="*/ 1828800 h 1949570"/>
                <a:gd name="connsiteX40" fmla="*/ 871268 w 1570008"/>
                <a:gd name="connsiteY40" fmla="*/ 1759788 h 1949570"/>
                <a:gd name="connsiteX41" fmla="*/ 940280 w 1570008"/>
                <a:gd name="connsiteY41" fmla="*/ 1751162 h 1949570"/>
                <a:gd name="connsiteX42" fmla="*/ 966159 w 1570008"/>
                <a:gd name="connsiteY42" fmla="*/ 1802920 h 1949570"/>
                <a:gd name="connsiteX43" fmla="*/ 974785 w 1570008"/>
                <a:gd name="connsiteY43" fmla="*/ 1863305 h 1949570"/>
                <a:gd name="connsiteX44" fmla="*/ 1000664 w 1570008"/>
                <a:gd name="connsiteY44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48574 w 1570008"/>
                <a:gd name="connsiteY35" fmla="*/ 1716656 h 1949570"/>
                <a:gd name="connsiteX36" fmla="*/ 543464 w 1570008"/>
                <a:gd name="connsiteY36" fmla="*/ 1871932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20241 w 1570008"/>
                <a:gd name="connsiteY35" fmla="*/ 1716656 h 1949570"/>
                <a:gd name="connsiteX36" fmla="*/ 543464 w 1570008"/>
                <a:gd name="connsiteY36" fmla="*/ 1871932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207698 w 1570008"/>
                <a:gd name="connsiteY1" fmla="*/ 1846053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20241 w 1570008"/>
                <a:gd name="connsiteY35" fmla="*/ 1716656 h 1949570"/>
                <a:gd name="connsiteX36" fmla="*/ 566646 w 1570008"/>
                <a:gd name="connsiteY36" fmla="*/ 1841023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414732 w 1570008"/>
                <a:gd name="connsiteY2" fmla="*/ 1570007 h 1949570"/>
                <a:gd name="connsiteX3" fmla="*/ 1466491 w 1570008"/>
                <a:gd name="connsiteY3" fmla="*/ 1319841 h 1949570"/>
                <a:gd name="connsiteX4" fmla="*/ 1449238 w 1570008"/>
                <a:gd name="connsiteY4" fmla="*/ 1061049 h 1949570"/>
                <a:gd name="connsiteX5" fmla="*/ 1492370 w 1570008"/>
                <a:gd name="connsiteY5" fmla="*/ 897147 h 1949570"/>
                <a:gd name="connsiteX6" fmla="*/ 1570008 w 1570008"/>
                <a:gd name="connsiteY6" fmla="*/ 715992 h 1949570"/>
                <a:gd name="connsiteX7" fmla="*/ 1544129 w 1570008"/>
                <a:gd name="connsiteY7" fmla="*/ 603849 h 1949570"/>
                <a:gd name="connsiteX8" fmla="*/ 1561381 w 1570008"/>
                <a:gd name="connsiteY8" fmla="*/ 491705 h 1949570"/>
                <a:gd name="connsiteX9" fmla="*/ 1483744 w 1570008"/>
                <a:gd name="connsiteY9" fmla="*/ 327803 h 1949570"/>
                <a:gd name="connsiteX10" fmla="*/ 1449238 w 1570008"/>
                <a:gd name="connsiteY10" fmla="*/ 232913 h 1949570"/>
                <a:gd name="connsiteX11" fmla="*/ 1362974 w 1570008"/>
                <a:gd name="connsiteY11" fmla="*/ 138022 h 1949570"/>
                <a:gd name="connsiteX12" fmla="*/ 1242204 w 1570008"/>
                <a:gd name="connsiteY12" fmla="*/ 103517 h 1949570"/>
                <a:gd name="connsiteX13" fmla="*/ 1155940 w 1570008"/>
                <a:gd name="connsiteY13" fmla="*/ 120770 h 1949570"/>
                <a:gd name="connsiteX14" fmla="*/ 974785 w 1570008"/>
                <a:gd name="connsiteY14" fmla="*/ 43132 h 1949570"/>
                <a:gd name="connsiteX15" fmla="*/ 724619 w 1570008"/>
                <a:gd name="connsiteY15" fmla="*/ 0 h 1949570"/>
                <a:gd name="connsiteX16" fmla="*/ 560717 w 1570008"/>
                <a:gd name="connsiteY16" fmla="*/ 25879 h 1949570"/>
                <a:gd name="connsiteX17" fmla="*/ 422695 w 1570008"/>
                <a:gd name="connsiteY17" fmla="*/ 86264 h 1949570"/>
                <a:gd name="connsiteX18" fmla="*/ 241540 w 1570008"/>
                <a:gd name="connsiteY18" fmla="*/ 155275 h 1949570"/>
                <a:gd name="connsiteX19" fmla="*/ 181155 w 1570008"/>
                <a:gd name="connsiteY19" fmla="*/ 232913 h 1949570"/>
                <a:gd name="connsiteX20" fmla="*/ 103517 w 1570008"/>
                <a:gd name="connsiteY20" fmla="*/ 336430 h 1949570"/>
                <a:gd name="connsiteX21" fmla="*/ 25880 w 1570008"/>
                <a:gd name="connsiteY21" fmla="*/ 465826 h 1949570"/>
                <a:gd name="connsiteX22" fmla="*/ 25880 w 1570008"/>
                <a:gd name="connsiteY22" fmla="*/ 603849 h 1949570"/>
                <a:gd name="connsiteX23" fmla="*/ 86264 w 1570008"/>
                <a:gd name="connsiteY23" fmla="*/ 802256 h 1949570"/>
                <a:gd name="connsiteX24" fmla="*/ 146649 w 1570008"/>
                <a:gd name="connsiteY24" fmla="*/ 931653 h 1949570"/>
                <a:gd name="connsiteX25" fmla="*/ 163902 w 1570008"/>
                <a:gd name="connsiteY25" fmla="*/ 974785 h 1949570"/>
                <a:gd name="connsiteX26" fmla="*/ 86264 w 1570008"/>
                <a:gd name="connsiteY26" fmla="*/ 957532 h 1949570"/>
                <a:gd name="connsiteX27" fmla="*/ 0 w 1570008"/>
                <a:gd name="connsiteY27" fmla="*/ 983411 h 1949570"/>
                <a:gd name="connsiteX28" fmla="*/ 0 w 1570008"/>
                <a:gd name="connsiteY28" fmla="*/ 1095554 h 1949570"/>
                <a:gd name="connsiteX29" fmla="*/ 25880 w 1570008"/>
                <a:gd name="connsiteY29" fmla="*/ 1199071 h 1949570"/>
                <a:gd name="connsiteX30" fmla="*/ 120770 w 1570008"/>
                <a:gd name="connsiteY30" fmla="*/ 1242203 h 1949570"/>
                <a:gd name="connsiteX31" fmla="*/ 199429 w 1570008"/>
                <a:gd name="connsiteY31" fmla="*/ 1254305 h 1949570"/>
                <a:gd name="connsiteX32" fmla="*/ 198408 w 1570008"/>
                <a:gd name="connsiteY32" fmla="*/ 1362973 h 1949570"/>
                <a:gd name="connsiteX33" fmla="*/ 255051 w 1570008"/>
                <a:gd name="connsiteY33" fmla="*/ 1519658 h 1949570"/>
                <a:gd name="connsiteX34" fmla="*/ 345057 w 1570008"/>
                <a:gd name="connsiteY34" fmla="*/ 1630392 h 1949570"/>
                <a:gd name="connsiteX35" fmla="*/ 420241 w 1570008"/>
                <a:gd name="connsiteY35" fmla="*/ 1716656 h 1949570"/>
                <a:gd name="connsiteX36" fmla="*/ 566646 w 1570008"/>
                <a:gd name="connsiteY36" fmla="*/ 1841023 h 1949570"/>
                <a:gd name="connsiteX37" fmla="*/ 681487 w 1570008"/>
                <a:gd name="connsiteY37" fmla="*/ 1897811 h 1949570"/>
                <a:gd name="connsiteX38" fmla="*/ 767751 w 1570008"/>
                <a:gd name="connsiteY38" fmla="*/ 1923690 h 1949570"/>
                <a:gd name="connsiteX39" fmla="*/ 836763 w 1570008"/>
                <a:gd name="connsiteY39" fmla="*/ 1949570 h 1949570"/>
                <a:gd name="connsiteX40" fmla="*/ 819510 w 1570008"/>
                <a:gd name="connsiteY40" fmla="*/ 1828800 h 1949570"/>
                <a:gd name="connsiteX41" fmla="*/ 871268 w 1570008"/>
                <a:gd name="connsiteY41" fmla="*/ 1759788 h 1949570"/>
                <a:gd name="connsiteX42" fmla="*/ 940280 w 1570008"/>
                <a:gd name="connsiteY42" fmla="*/ 1751162 h 1949570"/>
                <a:gd name="connsiteX43" fmla="*/ 966159 w 1570008"/>
                <a:gd name="connsiteY43" fmla="*/ 1802920 h 1949570"/>
                <a:gd name="connsiteX44" fmla="*/ 974785 w 1570008"/>
                <a:gd name="connsiteY44" fmla="*/ 1863305 h 1949570"/>
                <a:gd name="connsiteX45" fmla="*/ 1000664 w 1570008"/>
                <a:gd name="connsiteY45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66491 w 1570008"/>
                <a:gd name="connsiteY4" fmla="*/ 1319841 h 1949570"/>
                <a:gd name="connsiteX5" fmla="*/ 1449238 w 1570008"/>
                <a:gd name="connsiteY5" fmla="*/ 1061049 h 1949570"/>
                <a:gd name="connsiteX6" fmla="*/ 1492370 w 1570008"/>
                <a:gd name="connsiteY6" fmla="*/ 897147 h 1949570"/>
                <a:gd name="connsiteX7" fmla="*/ 1570008 w 1570008"/>
                <a:gd name="connsiteY7" fmla="*/ 715992 h 1949570"/>
                <a:gd name="connsiteX8" fmla="*/ 1544129 w 1570008"/>
                <a:gd name="connsiteY8" fmla="*/ 603849 h 1949570"/>
                <a:gd name="connsiteX9" fmla="*/ 1561381 w 1570008"/>
                <a:gd name="connsiteY9" fmla="*/ 491705 h 1949570"/>
                <a:gd name="connsiteX10" fmla="*/ 1483744 w 1570008"/>
                <a:gd name="connsiteY10" fmla="*/ 327803 h 1949570"/>
                <a:gd name="connsiteX11" fmla="*/ 1449238 w 1570008"/>
                <a:gd name="connsiteY11" fmla="*/ 232913 h 1949570"/>
                <a:gd name="connsiteX12" fmla="*/ 1362974 w 1570008"/>
                <a:gd name="connsiteY12" fmla="*/ 138022 h 1949570"/>
                <a:gd name="connsiteX13" fmla="*/ 1242204 w 1570008"/>
                <a:gd name="connsiteY13" fmla="*/ 103517 h 1949570"/>
                <a:gd name="connsiteX14" fmla="*/ 1155940 w 1570008"/>
                <a:gd name="connsiteY14" fmla="*/ 120770 h 1949570"/>
                <a:gd name="connsiteX15" fmla="*/ 974785 w 1570008"/>
                <a:gd name="connsiteY15" fmla="*/ 43132 h 1949570"/>
                <a:gd name="connsiteX16" fmla="*/ 724619 w 1570008"/>
                <a:gd name="connsiteY16" fmla="*/ 0 h 1949570"/>
                <a:gd name="connsiteX17" fmla="*/ 560717 w 1570008"/>
                <a:gd name="connsiteY17" fmla="*/ 25879 h 1949570"/>
                <a:gd name="connsiteX18" fmla="*/ 422695 w 1570008"/>
                <a:gd name="connsiteY18" fmla="*/ 86264 h 1949570"/>
                <a:gd name="connsiteX19" fmla="*/ 241540 w 1570008"/>
                <a:gd name="connsiteY19" fmla="*/ 155275 h 1949570"/>
                <a:gd name="connsiteX20" fmla="*/ 181155 w 1570008"/>
                <a:gd name="connsiteY20" fmla="*/ 232913 h 1949570"/>
                <a:gd name="connsiteX21" fmla="*/ 103517 w 1570008"/>
                <a:gd name="connsiteY21" fmla="*/ 336430 h 1949570"/>
                <a:gd name="connsiteX22" fmla="*/ 25880 w 1570008"/>
                <a:gd name="connsiteY22" fmla="*/ 465826 h 1949570"/>
                <a:gd name="connsiteX23" fmla="*/ 25880 w 1570008"/>
                <a:gd name="connsiteY23" fmla="*/ 603849 h 1949570"/>
                <a:gd name="connsiteX24" fmla="*/ 86264 w 1570008"/>
                <a:gd name="connsiteY24" fmla="*/ 802256 h 1949570"/>
                <a:gd name="connsiteX25" fmla="*/ 146649 w 1570008"/>
                <a:gd name="connsiteY25" fmla="*/ 931653 h 1949570"/>
                <a:gd name="connsiteX26" fmla="*/ 163902 w 1570008"/>
                <a:gd name="connsiteY26" fmla="*/ 974785 h 1949570"/>
                <a:gd name="connsiteX27" fmla="*/ 86264 w 1570008"/>
                <a:gd name="connsiteY27" fmla="*/ 957532 h 1949570"/>
                <a:gd name="connsiteX28" fmla="*/ 0 w 1570008"/>
                <a:gd name="connsiteY28" fmla="*/ 983411 h 1949570"/>
                <a:gd name="connsiteX29" fmla="*/ 0 w 1570008"/>
                <a:gd name="connsiteY29" fmla="*/ 1095554 h 1949570"/>
                <a:gd name="connsiteX30" fmla="*/ 25880 w 1570008"/>
                <a:gd name="connsiteY30" fmla="*/ 1199071 h 1949570"/>
                <a:gd name="connsiteX31" fmla="*/ 120770 w 1570008"/>
                <a:gd name="connsiteY31" fmla="*/ 1242203 h 1949570"/>
                <a:gd name="connsiteX32" fmla="*/ 199429 w 1570008"/>
                <a:gd name="connsiteY32" fmla="*/ 1254305 h 1949570"/>
                <a:gd name="connsiteX33" fmla="*/ 198408 w 1570008"/>
                <a:gd name="connsiteY33" fmla="*/ 1362973 h 1949570"/>
                <a:gd name="connsiteX34" fmla="*/ 255051 w 1570008"/>
                <a:gd name="connsiteY34" fmla="*/ 1519658 h 1949570"/>
                <a:gd name="connsiteX35" fmla="*/ 345057 w 1570008"/>
                <a:gd name="connsiteY35" fmla="*/ 1630392 h 1949570"/>
                <a:gd name="connsiteX36" fmla="*/ 420241 w 1570008"/>
                <a:gd name="connsiteY36" fmla="*/ 1716656 h 1949570"/>
                <a:gd name="connsiteX37" fmla="*/ 566646 w 1570008"/>
                <a:gd name="connsiteY37" fmla="*/ 1841023 h 1949570"/>
                <a:gd name="connsiteX38" fmla="*/ 681487 w 1570008"/>
                <a:gd name="connsiteY38" fmla="*/ 1897811 h 1949570"/>
                <a:gd name="connsiteX39" fmla="*/ 767751 w 1570008"/>
                <a:gd name="connsiteY39" fmla="*/ 1923690 h 1949570"/>
                <a:gd name="connsiteX40" fmla="*/ 836763 w 1570008"/>
                <a:gd name="connsiteY40" fmla="*/ 1949570 h 1949570"/>
                <a:gd name="connsiteX41" fmla="*/ 819510 w 1570008"/>
                <a:gd name="connsiteY41" fmla="*/ 1828800 h 1949570"/>
                <a:gd name="connsiteX42" fmla="*/ 871268 w 1570008"/>
                <a:gd name="connsiteY42" fmla="*/ 1759788 h 1949570"/>
                <a:gd name="connsiteX43" fmla="*/ 940280 w 1570008"/>
                <a:gd name="connsiteY43" fmla="*/ 1751162 h 1949570"/>
                <a:gd name="connsiteX44" fmla="*/ 966159 w 1570008"/>
                <a:gd name="connsiteY44" fmla="*/ 1802920 h 1949570"/>
                <a:gd name="connsiteX45" fmla="*/ 974785 w 1570008"/>
                <a:gd name="connsiteY45" fmla="*/ 1863305 h 1949570"/>
                <a:gd name="connsiteX46" fmla="*/ 1000664 w 1570008"/>
                <a:gd name="connsiteY46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49238 w 1570008"/>
                <a:gd name="connsiteY5" fmla="*/ 1061049 h 1949570"/>
                <a:gd name="connsiteX6" fmla="*/ 1492370 w 1570008"/>
                <a:gd name="connsiteY6" fmla="*/ 897147 h 1949570"/>
                <a:gd name="connsiteX7" fmla="*/ 1570008 w 1570008"/>
                <a:gd name="connsiteY7" fmla="*/ 715992 h 1949570"/>
                <a:gd name="connsiteX8" fmla="*/ 1544129 w 1570008"/>
                <a:gd name="connsiteY8" fmla="*/ 603849 h 1949570"/>
                <a:gd name="connsiteX9" fmla="*/ 1561381 w 1570008"/>
                <a:gd name="connsiteY9" fmla="*/ 491705 h 1949570"/>
                <a:gd name="connsiteX10" fmla="*/ 1483744 w 1570008"/>
                <a:gd name="connsiteY10" fmla="*/ 327803 h 1949570"/>
                <a:gd name="connsiteX11" fmla="*/ 1449238 w 1570008"/>
                <a:gd name="connsiteY11" fmla="*/ 232913 h 1949570"/>
                <a:gd name="connsiteX12" fmla="*/ 1362974 w 1570008"/>
                <a:gd name="connsiteY12" fmla="*/ 138022 h 1949570"/>
                <a:gd name="connsiteX13" fmla="*/ 1242204 w 1570008"/>
                <a:gd name="connsiteY13" fmla="*/ 103517 h 1949570"/>
                <a:gd name="connsiteX14" fmla="*/ 1155940 w 1570008"/>
                <a:gd name="connsiteY14" fmla="*/ 120770 h 1949570"/>
                <a:gd name="connsiteX15" fmla="*/ 974785 w 1570008"/>
                <a:gd name="connsiteY15" fmla="*/ 43132 h 1949570"/>
                <a:gd name="connsiteX16" fmla="*/ 724619 w 1570008"/>
                <a:gd name="connsiteY16" fmla="*/ 0 h 1949570"/>
                <a:gd name="connsiteX17" fmla="*/ 560717 w 1570008"/>
                <a:gd name="connsiteY17" fmla="*/ 25879 h 1949570"/>
                <a:gd name="connsiteX18" fmla="*/ 422695 w 1570008"/>
                <a:gd name="connsiteY18" fmla="*/ 86264 h 1949570"/>
                <a:gd name="connsiteX19" fmla="*/ 241540 w 1570008"/>
                <a:gd name="connsiteY19" fmla="*/ 155275 h 1949570"/>
                <a:gd name="connsiteX20" fmla="*/ 181155 w 1570008"/>
                <a:gd name="connsiteY20" fmla="*/ 232913 h 1949570"/>
                <a:gd name="connsiteX21" fmla="*/ 103517 w 1570008"/>
                <a:gd name="connsiteY21" fmla="*/ 336430 h 1949570"/>
                <a:gd name="connsiteX22" fmla="*/ 25880 w 1570008"/>
                <a:gd name="connsiteY22" fmla="*/ 465826 h 1949570"/>
                <a:gd name="connsiteX23" fmla="*/ 25880 w 1570008"/>
                <a:gd name="connsiteY23" fmla="*/ 603849 h 1949570"/>
                <a:gd name="connsiteX24" fmla="*/ 86264 w 1570008"/>
                <a:gd name="connsiteY24" fmla="*/ 802256 h 1949570"/>
                <a:gd name="connsiteX25" fmla="*/ 146649 w 1570008"/>
                <a:gd name="connsiteY25" fmla="*/ 931653 h 1949570"/>
                <a:gd name="connsiteX26" fmla="*/ 163902 w 1570008"/>
                <a:gd name="connsiteY26" fmla="*/ 974785 h 1949570"/>
                <a:gd name="connsiteX27" fmla="*/ 86264 w 1570008"/>
                <a:gd name="connsiteY27" fmla="*/ 957532 h 1949570"/>
                <a:gd name="connsiteX28" fmla="*/ 0 w 1570008"/>
                <a:gd name="connsiteY28" fmla="*/ 983411 h 1949570"/>
                <a:gd name="connsiteX29" fmla="*/ 0 w 1570008"/>
                <a:gd name="connsiteY29" fmla="*/ 1095554 h 1949570"/>
                <a:gd name="connsiteX30" fmla="*/ 25880 w 1570008"/>
                <a:gd name="connsiteY30" fmla="*/ 1199071 h 1949570"/>
                <a:gd name="connsiteX31" fmla="*/ 120770 w 1570008"/>
                <a:gd name="connsiteY31" fmla="*/ 1242203 h 1949570"/>
                <a:gd name="connsiteX32" fmla="*/ 199429 w 1570008"/>
                <a:gd name="connsiteY32" fmla="*/ 1254305 h 1949570"/>
                <a:gd name="connsiteX33" fmla="*/ 198408 w 1570008"/>
                <a:gd name="connsiteY33" fmla="*/ 1362973 h 1949570"/>
                <a:gd name="connsiteX34" fmla="*/ 255051 w 1570008"/>
                <a:gd name="connsiteY34" fmla="*/ 1519658 h 1949570"/>
                <a:gd name="connsiteX35" fmla="*/ 345057 w 1570008"/>
                <a:gd name="connsiteY35" fmla="*/ 1630392 h 1949570"/>
                <a:gd name="connsiteX36" fmla="*/ 420241 w 1570008"/>
                <a:gd name="connsiteY36" fmla="*/ 1716656 h 1949570"/>
                <a:gd name="connsiteX37" fmla="*/ 566646 w 1570008"/>
                <a:gd name="connsiteY37" fmla="*/ 1841023 h 1949570"/>
                <a:gd name="connsiteX38" fmla="*/ 681487 w 1570008"/>
                <a:gd name="connsiteY38" fmla="*/ 1897811 h 1949570"/>
                <a:gd name="connsiteX39" fmla="*/ 767751 w 1570008"/>
                <a:gd name="connsiteY39" fmla="*/ 1923690 h 1949570"/>
                <a:gd name="connsiteX40" fmla="*/ 836763 w 1570008"/>
                <a:gd name="connsiteY40" fmla="*/ 1949570 h 1949570"/>
                <a:gd name="connsiteX41" fmla="*/ 819510 w 1570008"/>
                <a:gd name="connsiteY41" fmla="*/ 1828800 h 1949570"/>
                <a:gd name="connsiteX42" fmla="*/ 871268 w 1570008"/>
                <a:gd name="connsiteY42" fmla="*/ 1759788 h 1949570"/>
                <a:gd name="connsiteX43" fmla="*/ 940280 w 1570008"/>
                <a:gd name="connsiteY43" fmla="*/ 1751162 h 1949570"/>
                <a:gd name="connsiteX44" fmla="*/ 966159 w 1570008"/>
                <a:gd name="connsiteY44" fmla="*/ 1802920 h 1949570"/>
                <a:gd name="connsiteX45" fmla="*/ 974785 w 1570008"/>
                <a:gd name="connsiteY45" fmla="*/ 1863305 h 1949570"/>
                <a:gd name="connsiteX46" fmla="*/ 1000664 w 1570008"/>
                <a:gd name="connsiteY46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69844 w 1570008"/>
                <a:gd name="connsiteY5" fmla="*/ 1061049 h 1949570"/>
                <a:gd name="connsiteX6" fmla="*/ 1492370 w 1570008"/>
                <a:gd name="connsiteY6" fmla="*/ 897147 h 1949570"/>
                <a:gd name="connsiteX7" fmla="*/ 1570008 w 1570008"/>
                <a:gd name="connsiteY7" fmla="*/ 715992 h 1949570"/>
                <a:gd name="connsiteX8" fmla="*/ 1544129 w 1570008"/>
                <a:gd name="connsiteY8" fmla="*/ 603849 h 1949570"/>
                <a:gd name="connsiteX9" fmla="*/ 1561381 w 1570008"/>
                <a:gd name="connsiteY9" fmla="*/ 491705 h 1949570"/>
                <a:gd name="connsiteX10" fmla="*/ 1483744 w 1570008"/>
                <a:gd name="connsiteY10" fmla="*/ 327803 h 1949570"/>
                <a:gd name="connsiteX11" fmla="*/ 1449238 w 1570008"/>
                <a:gd name="connsiteY11" fmla="*/ 232913 h 1949570"/>
                <a:gd name="connsiteX12" fmla="*/ 1362974 w 1570008"/>
                <a:gd name="connsiteY12" fmla="*/ 138022 h 1949570"/>
                <a:gd name="connsiteX13" fmla="*/ 1242204 w 1570008"/>
                <a:gd name="connsiteY13" fmla="*/ 103517 h 1949570"/>
                <a:gd name="connsiteX14" fmla="*/ 1155940 w 1570008"/>
                <a:gd name="connsiteY14" fmla="*/ 120770 h 1949570"/>
                <a:gd name="connsiteX15" fmla="*/ 974785 w 1570008"/>
                <a:gd name="connsiteY15" fmla="*/ 43132 h 1949570"/>
                <a:gd name="connsiteX16" fmla="*/ 724619 w 1570008"/>
                <a:gd name="connsiteY16" fmla="*/ 0 h 1949570"/>
                <a:gd name="connsiteX17" fmla="*/ 560717 w 1570008"/>
                <a:gd name="connsiteY17" fmla="*/ 25879 h 1949570"/>
                <a:gd name="connsiteX18" fmla="*/ 422695 w 1570008"/>
                <a:gd name="connsiteY18" fmla="*/ 86264 h 1949570"/>
                <a:gd name="connsiteX19" fmla="*/ 241540 w 1570008"/>
                <a:gd name="connsiteY19" fmla="*/ 155275 h 1949570"/>
                <a:gd name="connsiteX20" fmla="*/ 181155 w 1570008"/>
                <a:gd name="connsiteY20" fmla="*/ 232913 h 1949570"/>
                <a:gd name="connsiteX21" fmla="*/ 103517 w 1570008"/>
                <a:gd name="connsiteY21" fmla="*/ 336430 h 1949570"/>
                <a:gd name="connsiteX22" fmla="*/ 25880 w 1570008"/>
                <a:gd name="connsiteY22" fmla="*/ 465826 h 1949570"/>
                <a:gd name="connsiteX23" fmla="*/ 25880 w 1570008"/>
                <a:gd name="connsiteY23" fmla="*/ 603849 h 1949570"/>
                <a:gd name="connsiteX24" fmla="*/ 86264 w 1570008"/>
                <a:gd name="connsiteY24" fmla="*/ 802256 h 1949570"/>
                <a:gd name="connsiteX25" fmla="*/ 146649 w 1570008"/>
                <a:gd name="connsiteY25" fmla="*/ 931653 h 1949570"/>
                <a:gd name="connsiteX26" fmla="*/ 163902 w 1570008"/>
                <a:gd name="connsiteY26" fmla="*/ 974785 h 1949570"/>
                <a:gd name="connsiteX27" fmla="*/ 86264 w 1570008"/>
                <a:gd name="connsiteY27" fmla="*/ 957532 h 1949570"/>
                <a:gd name="connsiteX28" fmla="*/ 0 w 1570008"/>
                <a:gd name="connsiteY28" fmla="*/ 983411 h 1949570"/>
                <a:gd name="connsiteX29" fmla="*/ 0 w 1570008"/>
                <a:gd name="connsiteY29" fmla="*/ 1095554 h 1949570"/>
                <a:gd name="connsiteX30" fmla="*/ 25880 w 1570008"/>
                <a:gd name="connsiteY30" fmla="*/ 1199071 h 1949570"/>
                <a:gd name="connsiteX31" fmla="*/ 120770 w 1570008"/>
                <a:gd name="connsiteY31" fmla="*/ 1242203 h 1949570"/>
                <a:gd name="connsiteX32" fmla="*/ 199429 w 1570008"/>
                <a:gd name="connsiteY32" fmla="*/ 1254305 h 1949570"/>
                <a:gd name="connsiteX33" fmla="*/ 198408 w 1570008"/>
                <a:gd name="connsiteY33" fmla="*/ 1362973 h 1949570"/>
                <a:gd name="connsiteX34" fmla="*/ 255051 w 1570008"/>
                <a:gd name="connsiteY34" fmla="*/ 1519658 h 1949570"/>
                <a:gd name="connsiteX35" fmla="*/ 345057 w 1570008"/>
                <a:gd name="connsiteY35" fmla="*/ 1630392 h 1949570"/>
                <a:gd name="connsiteX36" fmla="*/ 420241 w 1570008"/>
                <a:gd name="connsiteY36" fmla="*/ 1716656 h 1949570"/>
                <a:gd name="connsiteX37" fmla="*/ 566646 w 1570008"/>
                <a:gd name="connsiteY37" fmla="*/ 1841023 h 1949570"/>
                <a:gd name="connsiteX38" fmla="*/ 681487 w 1570008"/>
                <a:gd name="connsiteY38" fmla="*/ 1897811 h 1949570"/>
                <a:gd name="connsiteX39" fmla="*/ 767751 w 1570008"/>
                <a:gd name="connsiteY39" fmla="*/ 1923690 h 1949570"/>
                <a:gd name="connsiteX40" fmla="*/ 836763 w 1570008"/>
                <a:gd name="connsiteY40" fmla="*/ 1949570 h 1949570"/>
                <a:gd name="connsiteX41" fmla="*/ 819510 w 1570008"/>
                <a:gd name="connsiteY41" fmla="*/ 1828800 h 1949570"/>
                <a:gd name="connsiteX42" fmla="*/ 871268 w 1570008"/>
                <a:gd name="connsiteY42" fmla="*/ 1759788 h 1949570"/>
                <a:gd name="connsiteX43" fmla="*/ 940280 w 1570008"/>
                <a:gd name="connsiteY43" fmla="*/ 1751162 h 1949570"/>
                <a:gd name="connsiteX44" fmla="*/ 966159 w 1570008"/>
                <a:gd name="connsiteY44" fmla="*/ 1802920 h 1949570"/>
                <a:gd name="connsiteX45" fmla="*/ 974785 w 1570008"/>
                <a:gd name="connsiteY45" fmla="*/ 1863305 h 1949570"/>
                <a:gd name="connsiteX46" fmla="*/ 1000664 w 1570008"/>
                <a:gd name="connsiteY46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69844 w 1570008"/>
                <a:gd name="connsiteY5" fmla="*/ 1061049 h 1949570"/>
                <a:gd name="connsiteX6" fmla="*/ 1457937 w 1570008"/>
                <a:gd name="connsiteY6" fmla="*/ 965867 h 1949570"/>
                <a:gd name="connsiteX7" fmla="*/ 1492370 w 1570008"/>
                <a:gd name="connsiteY7" fmla="*/ 897147 h 1949570"/>
                <a:gd name="connsiteX8" fmla="*/ 1570008 w 1570008"/>
                <a:gd name="connsiteY8" fmla="*/ 715992 h 1949570"/>
                <a:gd name="connsiteX9" fmla="*/ 1544129 w 1570008"/>
                <a:gd name="connsiteY9" fmla="*/ 603849 h 1949570"/>
                <a:gd name="connsiteX10" fmla="*/ 1561381 w 1570008"/>
                <a:gd name="connsiteY10" fmla="*/ 491705 h 1949570"/>
                <a:gd name="connsiteX11" fmla="*/ 1483744 w 1570008"/>
                <a:gd name="connsiteY11" fmla="*/ 327803 h 1949570"/>
                <a:gd name="connsiteX12" fmla="*/ 1449238 w 1570008"/>
                <a:gd name="connsiteY12" fmla="*/ 232913 h 1949570"/>
                <a:gd name="connsiteX13" fmla="*/ 1362974 w 1570008"/>
                <a:gd name="connsiteY13" fmla="*/ 138022 h 1949570"/>
                <a:gd name="connsiteX14" fmla="*/ 1242204 w 1570008"/>
                <a:gd name="connsiteY14" fmla="*/ 103517 h 1949570"/>
                <a:gd name="connsiteX15" fmla="*/ 1155940 w 1570008"/>
                <a:gd name="connsiteY15" fmla="*/ 120770 h 1949570"/>
                <a:gd name="connsiteX16" fmla="*/ 974785 w 1570008"/>
                <a:gd name="connsiteY16" fmla="*/ 43132 h 1949570"/>
                <a:gd name="connsiteX17" fmla="*/ 724619 w 1570008"/>
                <a:gd name="connsiteY17" fmla="*/ 0 h 1949570"/>
                <a:gd name="connsiteX18" fmla="*/ 560717 w 1570008"/>
                <a:gd name="connsiteY18" fmla="*/ 25879 h 1949570"/>
                <a:gd name="connsiteX19" fmla="*/ 422695 w 1570008"/>
                <a:gd name="connsiteY19" fmla="*/ 86264 h 1949570"/>
                <a:gd name="connsiteX20" fmla="*/ 241540 w 1570008"/>
                <a:gd name="connsiteY20" fmla="*/ 155275 h 1949570"/>
                <a:gd name="connsiteX21" fmla="*/ 181155 w 1570008"/>
                <a:gd name="connsiteY21" fmla="*/ 232913 h 1949570"/>
                <a:gd name="connsiteX22" fmla="*/ 103517 w 1570008"/>
                <a:gd name="connsiteY22" fmla="*/ 336430 h 1949570"/>
                <a:gd name="connsiteX23" fmla="*/ 25880 w 1570008"/>
                <a:gd name="connsiteY23" fmla="*/ 465826 h 1949570"/>
                <a:gd name="connsiteX24" fmla="*/ 25880 w 1570008"/>
                <a:gd name="connsiteY24" fmla="*/ 603849 h 1949570"/>
                <a:gd name="connsiteX25" fmla="*/ 86264 w 1570008"/>
                <a:gd name="connsiteY25" fmla="*/ 802256 h 1949570"/>
                <a:gd name="connsiteX26" fmla="*/ 146649 w 1570008"/>
                <a:gd name="connsiteY26" fmla="*/ 931653 h 1949570"/>
                <a:gd name="connsiteX27" fmla="*/ 163902 w 1570008"/>
                <a:gd name="connsiteY27" fmla="*/ 974785 h 1949570"/>
                <a:gd name="connsiteX28" fmla="*/ 86264 w 1570008"/>
                <a:gd name="connsiteY28" fmla="*/ 957532 h 1949570"/>
                <a:gd name="connsiteX29" fmla="*/ 0 w 1570008"/>
                <a:gd name="connsiteY29" fmla="*/ 983411 h 1949570"/>
                <a:gd name="connsiteX30" fmla="*/ 0 w 1570008"/>
                <a:gd name="connsiteY30" fmla="*/ 1095554 h 1949570"/>
                <a:gd name="connsiteX31" fmla="*/ 25880 w 1570008"/>
                <a:gd name="connsiteY31" fmla="*/ 1199071 h 1949570"/>
                <a:gd name="connsiteX32" fmla="*/ 120770 w 1570008"/>
                <a:gd name="connsiteY32" fmla="*/ 1242203 h 1949570"/>
                <a:gd name="connsiteX33" fmla="*/ 199429 w 1570008"/>
                <a:gd name="connsiteY33" fmla="*/ 1254305 h 1949570"/>
                <a:gd name="connsiteX34" fmla="*/ 198408 w 1570008"/>
                <a:gd name="connsiteY34" fmla="*/ 1362973 h 1949570"/>
                <a:gd name="connsiteX35" fmla="*/ 255051 w 1570008"/>
                <a:gd name="connsiteY35" fmla="*/ 1519658 h 1949570"/>
                <a:gd name="connsiteX36" fmla="*/ 345057 w 1570008"/>
                <a:gd name="connsiteY36" fmla="*/ 1630392 h 1949570"/>
                <a:gd name="connsiteX37" fmla="*/ 420241 w 1570008"/>
                <a:gd name="connsiteY37" fmla="*/ 1716656 h 1949570"/>
                <a:gd name="connsiteX38" fmla="*/ 566646 w 1570008"/>
                <a:gd name="connsiteY38" fmla="*/ 1841023 h 1949570"/>
                <a:gd name="connsiteX39" fmla="*/ 681487 w 1570008"/>
                <a:gd name="connsiteY39" fmla="*/ 1897811 h 1949570"/>
                <a:gd name="connsiteX40" fmla="*/ 767751 w 1570008"/>
                <a:gd name="connsiteY40" fmla="*/ 1923690 h 1949570"/>
                <a:gd name="connsiteX41" fmla="*/ 836763 w 1570008"/>
                <a:gd name="connsiteY41" fmla="*/ 1949570 h 1949570"/>
                <a:gd name="connsiteX42" fmla="*/ 819510 w 1570008"/>
                <a:gd name="connsiteY42" fmla="*/ 1828800 h 1949570"/>
                <a:gd name="connsiteX43" fmla="*/ 871268 w 1570008"/>
                <a:gd name="connsiteY43" fmla="*/ 1759788 h 1949570"/>
                <a:gd name="connsiteX44" fmla="*/ 940280 w 1570008"/>
                <a:gd name="connsiteY44" fmla="*/ 1751162 h 1949570"/>
                <a:gd name="connsiteX45" fmla="*/ 966159 w 1570008"/>
                <a:gd name="connsiteY45" fmla="*/ 1802920 h 1949570"/>
                <a:gd name="connsiteX46" fmla="*/ 974785 w 1570008"/>
                <a:gd name="connsiteY46" fmla="*/ 1863305 h 1949570"/>
                <a:gd name="connsiteX47" fmla="*/ 1000664 w 1570008"/>
                <a:gd name="connsiteY47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79370 w 1570008"/>
                <a:gd name="connsiteY4" fmla="*/ 1327568 h 1949570"/>
                <a:gd name="connsiteX5" fmla="*/ 1469844 w 1570008"/>
                <a:gd name="connsiteY5" fmla="*/ 1061049 h 1949570"/>
                <a:gd name="connsiteX6" fmla="*/ 1457937 w 1570008"/>
                <a:gd name="connsiteY6" fmla="*/ 965867 h 1949570"/>
                <a:gd name="connsiteX7" fmla="*/ 1492370 w 1570008"/>
                <a:gd name="connsiteY7" fmla="*/ 897147 h 1949570"/>
                <a:gd name="connsiteX8" fmla="*/ 1535211 w 1570008"/>
                <a:gd name="connsiteY8" fmla="*/ 875714 h 1949570"/>
                <a:gd name="connsiteX9" fmla="*/ 1570008 w 1570008"/>
                <a:gd name="connsiteY9" fmla="*/ 715992 h 1949570"/>
                <a:gd name="connsiteX10" fmla="*/ 1544129 w 1570008"/>
                <a:gd name="connsiteY10" fmla="*/ 603849 h 1949570"/>
                <a:gd name="connsiteX11" fmla="*/ 1561381 w 1570008"/>
                <a:gd name="connsiteY11" fmla="*/ 491705 h 1949570"/>
                <a:gd name="connsiteX12" fmla="*/ 1483744 w 1570008"/>
                <a:gd name="connsiteY12" fmla="*/ 327803 h 1949570"/>
                <a:gd name="connsiteX13" fmla="*/ 1449238 w 1570008"/>
                <a:gd name="connsiteY13" fmla="*/ 232913 h 1949570"/>
                <a:gd name="connsiteX14" fmla="*/ 1362974 w 1570008"/>
                <a:gd name="connsiteY14" fmla="*/ 138022 h 1949570"/>
                <a:gd name="connsiteX15" fmla="*/ 1242204 w 1570008"/>
                <a:gd name="connsiteY15" fmla="*/ 103517 h 1949570"/>
                <a:gd name="connsiteX16" fmla="*/ 1155940 w 1570008"/>
                <a:gd name="connsiteY16" fmla="*/ 120770 h 1949570"/>
                <a:gd name="connsiteX17" fmla="*/ 974785 w 1570008"/>
                <a:gd name="connsiteY17" fmla="*/ 43132 h 1949570"/>
                <a:gd name="connsiteX18" fmla="*/ 724619 w 1570008"/>
                <a:gd name="connsiteY18" fmla="*/ 0 h 1949570"/>
                <a:gd name="connsiteX19" fmla="*/ 560717 w 1570008"/>
                <a:gd name="connsiteY19" fmla="*/ 25879 h 1949570"/>
                <a:gd name="connsiteX20" fmla="*/ 422695 w 1570008"/>
                <a:gd name="connsiteY20" fmla="*/ 86264 h 1949570"/>
                <a:gd name="connsiteX21" fmla="*/ 241540 w 1570008"/>
                <a:gd name="connsiteY21" fmla="*/ 155275 h 1949570"/>
                <a:gd name="connsiteX22" fmla="*/ 181155 w 1570008"/>
                <a:gd name="connsiteY22" fmla="*/ 232913 h 1949570"/>
                <a:gd name="connsiteX23" fmla="*/ 103517 w 1570008"/>
                <a:gd name="connsiteY23" fmla="*/ 336430 h 1949570"/>
                <a:gd name="connsiteX24" fmla="*/ 25880 w 1570008"/>
                <a:gd name="connsiteY24" fmla="*/ 465826 h 1949570"/>
                <a:gd name="connsiteX25" fmla="*/ 25880 w 1570008"/>
                <a:gd name="connsiteY25" fmla="*/ 603849 h 1949570"/>
                <a:gd name="connsiteX26" fmla="*/ 86264 w 1570008"/>
                <a:gd name="connsiteY26" fmla="*/ 802256 h 1949570"/>
                <a:gd name="connsiteX27" fmla="*/ 146649 w 1570008"/>
                <a:gd name="connsiteY27" fmla="*/ 931653 h 1949570"/>
                <a:gd name="connsiteX28" fmla="*/ 163902 w 1570008"/>
                <a:gd name="connsiteY28" fmla="*/ 974785 h 1949570"/>
                <a:gd name="connsiteX29" fmla="*/ 86264 w 1570008"/>
                <a:gd name="connsiteY29" fmla="*/ 957532 h 1949570"/>
                <a:gd name="connsiteX30" fmla="*/ 0 w 1570008"/>
                <a:gd name="connsiteY30" fmla="*/ 983411 h 1949570"/>
                <a:gd name="connsiteX31" fmla="*/ 0 w 1570008"/>
                <a:gd name="connsiteY31" fmla="*/ 1095554 h 1949570"/>
                <a:gd name="connsiteX32" fmla="*/ 25880 w 1570008"/>
                <a:gd name="connsiteY32" fmla="*/ 1199071 h 1949570"/>
                <a:gd name="connsiteX33" fmla="*/ 120770 w 1570008"/>
                <a:gd name="connsiteY33" fmla="*/ 1242203 h 1949570"/>
                <a:gd name="connsiteX34" fmla="*/ 199429 w 1570008"/>
                <a:gd name="connsiteY34" fmla="*/ 1254305 h 1949570"/>
                <a:gd name="connsiteX35" fmla="*/ 198408 w 1570008"/>
                <a:gd name="connsiteY35" fmla="*/ 1362973 h 1949570"/>
                <a:gd name="connsiteX36" fmla="*/ 255051 w 1570008"/>
                <a:gd name="connsiteY36" fmla="*/ 1519658 h 1949570"/>
                <a:gd name="connsiteX37" fmla="*/ 345057 w 1570008"/>
                <a:gd name="connsiteY37" fmla="*/ 1630392 h 1949570"/>
                <a:gd name="connsiteX38" fmla="*/ 420241 w 1570008"/>
                <a:gd name="connsiteY38" fmla="*/ 1716656 h 1949570"/>
                <a:gd name="connsiteX39" fmla="*/ 566646 w 1570008"/>
                <a:gd name="connsiteY39" fmla="*/ 1841023 h 1949570"/>
                <a:gd name="connsiteX40" fmla="*/ 681487 w 1570008"/>
                <a:gd name="connsiteY40" fmla="*/ 1897811 h 1949570"/>
                <a:gd name="connsiteX41" fmla="*/ 767751 w 1570008"/>
                <a:gd name="connsiteY41" fmla="*/ 1923690 h 1949570"/>
                <a:gd name="connsiteX42" fmla="*/ 836763 w 1570008"/>
                <a:gd name="connsiteY42" fmla="*/ 1949570 h 1949570"/>
                <a:gd name="connsiteX43" fmla="*/ 819510 w 1570008"/>
                <a:gd name="connsiteY43" fmla="*/ 1828800 h 1949570"/>
                <a:gd name="connsiteX44" fmla="*/ 871268 w 1570008"/>
                <a:gd name="connsiteY44" fmla="*/ 1759788 h 1949570"/>
                <a:gd name="connsiteX45" fmla="*/ 940280 w 1570008"/>
                <a:gd name="connsiteY45" fmla="*/ 1751162 h 1949570"/>
                <a:gd name="connsiteX46" fmla="*/ 966159 w 1570008"/>
                <a:gd name="connsiteY46" fmla="*/ 1802920 h 1949570"/>
                <a:gd name="connsiteX47" fmla="*/ 974785 w 1570008"/>
                <a:gd name="connsiteY47" fmla="*/ 1863305 h 1949570"/>
                <a:gd name="connsiteX48" fmla="*/ 1000664 w 1570008"/>
                <a:gd name="connsiteY48" fmla="*/ 1949570 h 1949570"/>
                <a:gd name="connsiteX0" fmla="*/ 1000664 w 1570008"/>
                <a:gd name="connsiteY0" fmla="*/ 1949570 h 1949570"/>
                <a:gd name="connsiteX1" fmla="*/ 1189667 w 1570008"/>
                <a:gd name="connsiteY1" fmla="*/ 1843477 h 1949570"/>
                <a:gd name="connsiteX2" fmla="*/ 1318846 w 1570008"/>
                <a:gd name="connsiteY2" fmla="*/ 1715417 h 1949570"/>
                <a:gd name="connsiteX3" fmla="*/ 1414732 w 1570008"/>
                <a:gd name="connsiteY3" fmla="*/ 1570007 h 1949570"/>
                <a:gd name="connsiteX4" fmla="*/ 1469067 w 1570008"/>
                <a:gd name="connsiteY4" fmla="*/ 1330144 h 1949570"/>
                <a:gd name="connsiteX5" fmla="*/ 1469844 w 1570008"/>
                <a:gd name="connsiteY5" fmla="*/ 1061049 h 1949570"/>
                <a:gd name="connsiteX6" fmla="*/ 1457937 w 1570008"/>
                <a:gd name="connsiteY6" fmla="*/ 965867 h 1949570"/>
                <a:gd name="connsiteX7" fmla="*/ 1492370 w 1570008"/>
                <a:gd name="connsiteY7" fmla="*/ 897147 h 1949570"/>
                <a:gd name="connsiteX8" fmla="*/ 1535211 w 1570008"/>
                <a:gd name="connsiteY8" fmla="*/ 875714 h 1949570"/>
                <a:gd name="connsiteX9" fmla="*/ 1570008 w 1570008"/>
                <a:gd name="connsiteY9" fmla="*/ 715992 h 1949570"/>
                <a:gd name="connsiteX10" fmla="*/ 1544129 w 1570008"/>
                <a:gd name="connsiteY10" fmla="*/ 603849 h 1949570"/>
                <a:gd name="connsiteX11" fmla="*/ 1561381 w 1570008"/>
                <a:gd name="connsiteY11" fmla="*/ 491705 h 1949570"/>
                <a:gd name="connsiteX12" fmla="*/ 1483744 w 1570008"/>
                <a:gd name="connsiteY12" fmla="*/ 327803 h 1949570"/>
                <a:gd name="connsiteX13" fmla="*/ 1449238 w 1570008"/>
                <a:gd name="connsiteY13" fmla="*/ 232913 h 1949570"/>
                <a:gd name="connsiteX14" fmla="*/ 1362974 w 1570008"/>
                <a:gd name="connsiteY14" fmla="*/ 138022 h 1949570"/>
                <a:gd name="connsiteX15" fmla="*/ 1242204 w 1570008"/>
                <a:gd name="connsiteY15" fmla="*/ 103517 h 1949570"/>
                <a:gd name="connsiteX16" fmla="*/ 1155940 w 1570008"/>
                <a:gd name="connsiteY16" fmla="*/ 120770 h 1949570"/>
                <a:gd name="connsiteX17" fmla="*/ 974785 w 1570008"/>
                <a:gd name="connsiteY17" fmla="*/ 43132 h 1949570"/>
                <a:gd name="connsiteX18" fmla="*/ 724619 w 1570008"/>
                <a:gd name="connsiteY18" fmla="*/ 0 h 1949570"/>
                <a:gd name="connsiteX19" fmla="*/ 560717 w 1570008"/>
                <a:gd name="connsiteY19" fmla="*/ 25879 h 1949570"/>
                <a:gd name="connsiteX20" fmla="*/ 422695 w 1570008"/>
                <a:gd name="connsiteY20" fmla="*/ 86264 h 1949570"/>
                <a:gd name="connsiteX21" fmla="*/ 241540 w 1570008"/>
                <a:gd name="connsiteY21" fmla="*/ 155275 h 1949570"/>
                <a:gd name="connsiteX22" fmla="*/ 181155 w 1570008"/>
                <a:gd name="connsiteY22" fmla="*/ 232913 h 1949570"/>
                <a:gd name="connsiteX23" fmla="*/ 103517 w 1570008"/>
                <a:gd name="connsiteY23" fmla="*/ 336430 h 1949570"/>
                <a:gd name="connsiteX24" fmla="*/ 25880 w 1570008"/>
                <a:gd name="connsiteY24" fmla="*/ 465826 h 1949570"/>
                <a:gd name="connsiteX25" fmla="*/ 25880 w 1570008"/>
                <a:gd name="connsiteY25" fmla="*/ 603849 h 1949570"/>
                <a:gd name="connsiteX26" fmla="*/ 86264 w 1570008"/>
                <a:gd name="connsiteY26" fmla="*/ 802256 h 1949570"/>
                <a:gd name="connsiteX27" fmla="*/ 146649 w 1570008"/>
                <a:gd name="connsiteY27" fmla="*/ 931653 h 1949570"/>
                <a:gd name="connsiteX28" fmla="*/ 163902 w 1570008"/>
                <a:gd name="connsiteY28" fmla="*/ 974785 h 1949570"/>
                <a:gd name="connsiteX29" fmla="*/ 86264 w 1570008"/>
                <a:gd name="connsiteY29" fmla="*/ 957532 h 1949570"/>
                <a:gd name="connsiteX30" fmla="*/ 0 w 1570008"/>
                <a:gd name="connsiteY30" fmla="*/ 983411 h 1949570"/>
                <a:gd name="connsiteX31" fmla="*/ 0 w 1570008"/>
                <a:gd name="connsiteY31" fmla="*/ 1095554 h 1949570"/>
                <a:gd name="connsiteX32" fmla="*/ 25880 w 1570008"/>
                <a:gd name="connsiteY32" fmla="*/ 1199071 h 1949570"/>
                <a:gd name="connsiteX33" fmla="*/ 120770 w 1570008"/>
                <a:gd name="connsiteY33" fmla="*/ 1242203 h 1949570"/>
                <a:gd name="connsiteX34" fmla="*/ 199429 w 1570008"/>
                <a:gd name="connsiteY34" fmla="*/ 1254305 h 1949570"/>
                <a:gd name="connsiteX35" fmla="*/ 198408 w 1570008"/>
                <a:gd name="connsiteY35" fmla="*/ 1362973 h 1949570"/>
                <a:gd name="connsiteX36" fmla="*/ 255051 w 1570008"/>
                <a:gd name="connsiteY36" fmla="*/ 1519658 h 1949570"/>
                <a:gd name="connsiteX37" fmla="*/ 345057 w 1570008"/>
                <a:gd name="connsiteY37" fmla="*/ 1630392 h 1949570"/>
                <a:gd name="connsiteX38" fmla="*/ 420241 w 1570008"/>
                <a:gd name="connsiteY38" fmla="*/ 1716656 h 1949570"/>
                <a:gd name="connsiteX39" fmla="*/ 566646 w 1570008"/>
                <a:gd name="connsiteY39" fmla="*/ 1841023 h 1949570"/>
                <a:gd name="connsiteX40" fmla="*/ 681487 w 1570008"/>
                <a:gd name="connsiteY40" fmla="*/ 1897811 h 1949570"/>
                <a:gd name="connsiteX41" fmla="*/ 767751 w 1570008"/>
                <a:gd name="connsiteY41" fmla="*/ 1923690 h 1949570"/>
                <a:gd name="connsiteX42" fmla="*/ 836763 w 1570008"/>
                <a:gd name="connsiteY42" fmla="*/ 1949570 h 1949570"/>
                <a:gd name="connsiteX43" fmla="*/ 819510 w 1570008"/>
                <a:gd name="connsiteY43" fmla="*/ 1828800 h 1949570"/>
                <a:gd name="connsiteX44" fmla="*/ 871268 w 1570008"/>
                <a:gd name="connsiteY44" fmla="*/ 1759788 h 1949570"/>
                <a:gd name="connsiteX45" fmla="*/ 940280 w 1570008"/>
                <a:gd name="connsiteY45" fmla="*/ 1751162 h 1949570"/>
                <a:gd name="connsiteX46" fmla="*/ 966159 w 1570008"/>
                <a:gd name="connsiteY46" fmla="*/ 1802920 h 1949570"/>
                <a:gd name="connsiteX47" fmla="*/ 974785 w 1570008"/>
                <a:gd name="connsiteY47" fmla="*/ 1863305 h 1949570"/>
                <a:gd name="connsiteX48" fmla="*/ 1000664 w 1570008"/>
                <a:gd name="connsiteY48" fmla="*/ 1949570 h 194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570008" h="1949570">
                  <a:moveTo>
                    <a:pt x="1000664" y="1949570"/>
                  </a:moveTo>
                  <a:lnTo>
                    <a:pt x="1189667" y="1843477"/>
                  </a:lnTo>
                  <a:cubicBezTo>
                    <a:pt x="1229292" y="1793922"/>
                    <a:pt x="1279221" y="1764972"/>
                    <a:pt x="1318846" y="1715417"/>
                  </a:cubicBezTo>
                  <a:lnTo>
                    <a:pt x="1414732" y="1570007"/>
                  </a:lnTo>
                  <a:lnTo>
                    <a:pt x="1469067" y="1330144"/>
                  </a:lnTo>
                  <a:lnTo>
                    <a:pt x="1469844" y="1061049"/>
                  </a:lnTo>
                  <a:cubicBezTo>
                    <a:pt x="1474461" y="1030180"/>
                    <a:pt x="1453320" y="996736"/>
                    <a:pt x="1457937" y="965867"/>
                  </a:cubicBezTo>
                  <a:lnTo>
                    <a:pt x="1492370" y="897147"/>
                  </a:lnTo>
                  <a:cubicBezTo>
                    <a:pt x="1503216" y="870255"/>
                    <a:pt x="1524365" y="902606"/>
                    <a:pt x="1535211" y="875714"/>
                  </a:cubicBezTo>
                  <a:lnTo>
                    <a:pt x="1570008" y="715992"/>
                  </a:lnTo>
                  <a:lnTo>
                    <a:pt x="1544129" y="603849"/>
                  </a:lnTo>
                  <a:lnTo>
                    <a:pt x="1561381" y="491705"/>
                  </a:lnTo>
                  <a:lnTo>
                    <a:pt x="1483744" y="327803"/>
                  </a:lnTo>
                  <a:lnTo>
                    <a:pt x="1449238" y="232913"/>
                  </a:lnTo>
                  <a:lnTo>
                    <a:pt x="1362974" y="138022"/>
                  </a:lnTo>
                  <a:lnTo>
                    <a:pt x="1242204" y="103517"/>
                  </a:lnTo>
                  <a:lnTo>
                    <a:pt x="1155940" y="120770"/>
                  </a:lnTo>
                  <a:lnTo>
                    <a:pt x="974785" y="43132"/>
                  </a:lnTo>
                  <a:lnTo>
                    <a:pt x="724619" y="0"/>
                  </a:lnTo>
                  <a:lnTo>
                    <a:pt x="560717" y="25879"/>
                  </a:lnTo>
                  <a:lnTo>
                    <a:pt x="422695" y="86264"/>
                  </a:lnTo>
                  <a:lnTo>
                    <a:pt x="241540" y="155275"/>
                  </a:lnTo>
                  <a:lnTo>
                    <a:pt x="181155" y="232913"/>
                  </a:lnTo>
                  <a:lnTo>
                    <a:pt x="103517" y="336430"/>
                  </a:lnTo>
                  <a:lnTo>
                    <a:pt x="25880" y="465826"/>
                  </a:lnTo>
                  <a:lnTo>
                    <a:pt x="25880" y="603849"/>
                  </a:lnTo>
                  <a:lnTo>
                    <a:pt x="86264" y="802256"/>
                  </a:lnTo>
                  <a:lnTo>
                    <a:pt x="146649" y="931653"/>
                  </a:lnTo>
                  <a:lnTo>
                    <a:pt x="163902" y="974785"/>
                  </a:lnTo>
                  <a:lnTo>
                    <a:pt x="86264" y="957532"/>
                  </a:lnTo>
                  <a:lnTo>
                    <a:pt x="0" y="983411"/>
                  </a:lnTo>
                  <a:lnTo>
                    <a:pt x="0" y="1095554"/>
                  </a:lnTo>
                  <a:lnTo>
                    <a:pt x="25880" y="1199071"/>
                  </a:lnTo>
                  <a:lnTo>
                    <a:pt x="120770" y="1242203"/>
                  </a:lnTo>
                  <a:lnTo>
                    <a:pt x="199429" y="1254305"/>
                  </a:lnTo>
                  <a:cubicBezTo>
                    <a:pt x="199089" y="1290528"/>
                    <a:pt x="198748" y="1326750"/>
                    <a:pt x="198408" y="1362973"/>
                  </a:cubicBezTo>
                  <a:cubicBezTo>
                    <a:pt x="227592" y="1414343"/>
                    <a:pt x="225867" y="1468288"/>
                    <a:pt x="255051" y="1519658"/>
                  </a:cubicBezTo>
                  <a:lnTo>
                    <a:pt x="345057" y="1630392"/>
                  </a:lnTo>
                  <a:lnTo>
                    <a:pt x="420241" y="1716656"/>
                  </a:lnTo>
                  <a:lnTo>
                    <a:pt x="566646" y="1841023"/>
                  </a:lnTo>
                  <a:lnTo>
                    <a:pt x="681487" y="1897811"/>
                  </a:lnTo>
                  <a:lnTo>
                    <a:pt x="767751" y="1923690"/>
                  </a:lnTo>
                  <a:lnTo>
                    <a:pt x="836763" y="1949570"/>
                  </a:lnTo>
                  <a:lnTo>
                    <a:pt x="819510" y="1828800"/>
                  </a:lnTo>
                  <a:lnTo>
                    <a:pt x="871268" y="1759788"/>
                  </a:lnTo>
                  <a:lnTo>
                    <a:pt x="940280" y="1751162"/>
                  </a:lnTo>
                  <a:lnTo>
                    <a:pt x="966159" y="1802920"/>
                  </a:lnTo>
                  <a:lnTo>
                    <a:pt x="974785" y="1863305"/>
                  </a:lnTo>
                  <a:lnTo>
                    <a:pt x="1000664" y="194957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9" name="8 Forma libre"/>
            <p:cNvSpPr/>
            <p:nvPr/>
          </p:nvSpPr>
          <p:spPr>
            <a:xfrm>
              <a:off x="1285658" y="2829369"/>
              <a:ext cx="1284847" cy="725307"/>
            </a:xfrm>
            <a:custGeom>
              <a:avLst/>
              <a:gdLst>
                <a:gd name="connsiteX0" fmla="*/ 0 w 1285336"/>
                <a:gd name="connsiteY0" fmla="*/ 698740 h 724619"/>
                <a:gd name="connsiteX1" fmla="*/ 60385 w 1285336"/>
                <a:gd name="connsiteY1" fmla="*/ 724619 h 724619"/>
                <a:gd name="connsiteX2" fmla="*/ 34506 w 1285336"/>
                <a:gd name="connsiteY2" fmla="*/ 552091 h 724619"/>
                <a:gd name="connsiteX3" fmla="*/ 69011 w 1285336"/>
                <a:gd name="connsiteY3" fmla="*/ 250166 h 724619"/>
                <a:gd name="connsiteX4" fmla="*/ 181155 w 1285336"/>
                <a:gd name="connsiteY4" fmla="*/ 172528 h 724619"/>
                <a:gd name="connsiteX5" fmla="*/ 500332 w 1285336"/>
                <a:gd name="connsiteY5" fmla="*/ 25879 h 724619"/>
                <a:gd name="connsiteX6" fmla="*/ 655607 w 1285336"/>
                <a:gd name="connsiteY6" fmla="*/ 0 h 724619"/>
                <a:gd name="connsiteX7" fmla="*/ 819509 w 1285336"/>
                <a:gd name="connsiteY7" fmla="*/ 0 h 724619"/>
                <a:gd name="connsiteX8" fmla="*/ 1009290 w 1285336"/>
                <a:gd name="connsiteY8" fmla="*/ 77638 h 724619"/>
                <a:gd name="connsiteX9" fmla="*/ 1138687 w 1285336"/>
                <a:gd name="connsiteY9" fmla="*/ 163902 h 724619"/>
                <a:gd name="connsiteX10" fmla="*/ 1207698 w 1285336"/>
                <a:gd name="connsiteY10" fmla="*/ 224287 h 724619"/>
                <a:gd name="connsiteX11" fmla="*/ 1285336 w 1285336"/>
                <a:gd name="connsiteY11" fmla="*/ 327804 h 724619"/>
                <a:gd name="connsiteX12" fmla="*/ 1250830 w 1285336"/>
                <a:gd name="connsiteY12" fmla="*/ 431321 h 724619"/>
                <a:gd name="connsiteX13" fmla="*/ 1285336 w 1285336"/>
                <a:gd name="connsiteY13" fmla="*/ 534838 h 724619"/>
                <a:gd name="connsiteX14" fmla="*/ 1224951 w 1285336"/>
                <a:gd name="connsiteY14" fmla="*/ 621102 h 724619"/>
                <a:gd name="connsiteX15" fmla="*/ 1268083 w 1285336"/>
                <a:gd name="connsiteY15" fmla="*/ 655608 h 72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85336" h="724619">
                  <a:moveTo>
                    <a:pt x="0" y="698740"/>
                  </a:moveTo>
                  <a:lnTo>
                    <a:pt x="60385" y="724619"/>
                  </a:lnTo>
                  <a:lnTo>
                    <a:pt x="34506" y="552091"/>
                  </a:lnTo>
                  <a:lnTo>
                    <a:pt x="69011" y="250166"/>
                  </a:lnTo>
                  <a:lnTo>
                    <a:pt x="181155" y="172528"/>
                  </a:lnTo>
                  <a:lnTo>
                    <a:pt x="500332" y="25879"/>
                  </a:lnTo>
                  <a:lnTo>
                    <a:pt x="655607" y="0"/>
                  </a:lnTo>
                  <a:lnTo>
                    <a:pt x="819509" y="0"/>
                  </a:lnTo>
                  <a:lnTo>
                    <a:pt x="1009290" y="77638"/>
                  </a:lnTo>
                  <a:lnTo>
                    <a:pt x="1138687" y="163902"/>
                  </a:lnTo>
                  <a:lnTo>
                    <a:pt x="1207698" y="224287"/>
                  </a:lnTo>
                  <a:lnTo>
                    <a:pt x="1285336" y="327804"/>
                  </a:lnTo>
                  <a:lnTo>
                    <a:pt x="1250830" y="431321"/>
                  </a:lnTo>
                  <a:lnTo>
                    <a:pt x="1285336" y="534838"/>
                  </a:lnTo>
                  <a:lnTo>
                    <a:pt x="1224951" y="621102"/>
                  </a:lnTo>
                  <a:lnTo>
                    <a:pt x="1268083" y="65560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1544534" y="3356288"/>
              <a:ext cx="174701" cy="146014"/>
            </a:xfrm>
            <a:custGeom>
              <a:avLst/>
              <a:gdLst>
                <a:gd name="connsiteX0" fmla="*/ 0 w 250166"/>
                <a:gd name="connsiteY0" fmla="*/ 172529 h 172529"/>
                <a:gd name="connsiteX1" fmla="*/ 103517 w 250166"/>
                <a:gd name="connsiteY1" fmla="*/ 86264 h 172529"/>
                <a:gd name="connsiteX2" fmla="*/ 189781 w 250166"/>
                <a:gd name="connsiteY2" fmla="*/ 25879 h 172529"/>
                <a:gd name="connsiteX3" fmla="*/ 250166 w 250166"/>
                <a:gd name="connsiteY3" fmla="*/ 0 h 172529"/>
                <a:gd name="connsiteX0" fmla="*/ 0 w 250166"/>
                <a:gd name="connsiteY0" fmla="*/ 172529 h 172529"/>
                <a:gd name="connsiteX1" fmla="*/ 70032 w 250166"/>
                <a:gd name="connsiteY1" fmla="*/ 81112 h 172529"/>
                <a:gd name="connsiteX2" fmla="*/ 189781 w 250166"/>
                <a:gd name="connsiteY2" fmla="*/ 25879 h 172529"/>
                <a:gd name="connsiteX3" fmla="*/ 250166 w 250166"/>
                <a:gd name="connsiteY3" fmla="*/ 0 h 172529"/>
                <a:gd name="connsiteX0" fmla="*/ 0 w 250166"/>
                <a:gd name="connsiteY0" fmla="*/ 172529 h 172529"/>
                <a:gd name="connsiteX1" fmla="*/ 70032 w 250166"/>
                <a:gd name="connsiteY1" fmla="*/ 81112 h 172529"/>
                <a:gd name="connsiteX2" fmla="*/ 156295 w 250166"/>
                <a:gd name="connsiteY2" fmla="*/ 25879 h 172529"/>
                <a:gd name="connsiteX3" fmla="*/ 250166 w 250166"/>
                <a:gd name="connsiteY3" fmla="*/ 0 h 172529"/>
                <a:gd name="connsiteX0" fmla="*/ 0 w 175468"/>
                <a:gd name="connsiteY0" fmla="*/ 146650 h 146650"/>
                <a:gd name="connsiteX1" fmla="*/ 70032 w 175468"/>
                <a:gd name="connsiteY1" fmla="*/ 55233 h 146650"/>
                <a:gd name="connsiteX2" fmla="*/ 156295 w 175468"/>
                <a:gd name="connsiteY2" fmla="*/ 0 h 146650"/>
                <a:gd name="connsiteX3" fmla="*/ 175468 w 175468"/>
                <a:gd name="connsiteY3" fmla="*/ 15333 h 14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68" h="146650">
                  <a:moveTo>
                    <a:pt x="0" y="146650"/>
                  </a:moveTo>
                  <a:lnTo>
                    <a:pt x="70032" y="55233"/>
                  </a:lnTo>
                  <a:lnTo>
                    <a:pt x="156295" y="0"/>
                  </a:lnTo>
                  <a:lnTo>
                    <a:pt x="175468" y="15333"/>
                  </a:lnTo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2236985" y="3337243"/>
              <a:ext cx="177877" cy="66658"/>
            </a:xfrm>
            <a:custGeom>
              <a:avLst/>
              <a:gdLst>
                <a:gd name="connsiteX0" fmla="*/ 0 w 232913"/>
                <a:gd name="connsiteY0" fmla="*/ 8626 h 77637"/>
                <a:gd name="connsiteX1" fmla="*/ 103517 w 232913"/>
                <a:gd name="connsiteY1" fmla="*/ 0 h 77637"/>
                <a:gd name="connsiteX2" fmla="*/ 172528 w 232913"/>
                <a:gd name="connsiteY2" fmla="*/ 34505 h 77637"/>
                <a:gd name="connsiteX3" fmla="*/ 232913 w 232913"/>
                <a:gd name="connsiteY3" fmla="*/ 77637 h 77637"/>
                <a:gd name="connsiteX0" fmla="*/ 0 w 232913"/>
                <a:gd name="connsiteY0" fmla="*/ 8626 h 77637"/>
                <a:gd name="connsiteX1" fmla="*/ 134426 w 232913"/>
                <a:gd name="connsiteY1" fmla="*/ 0 h 77637"/>
                <a:gd name="connsiteX2" fmla="*/ 172528 w 232913"/>
                <a:gd name="connsiteY2" fmla="*/ 34505 h 77637"/>
                <a:gd name="connsiteX3" fmla="*/ 232913 w 232913"/>
                <a:gd name="connsiteY3" fmla="*/ 77637 h 77637"/>
                <a:gd name="connsiteX0" fmla="*/ 0 w 232913"/>
                <a:gd name="connsiteY0" fmla="*/ 8626 h 77637"/>
                <a:gd name="connsiteX1" fmla="*/ 134426 w 232913"/>
                <a:gd name="connsiteY1" fmla="*/ 0 h 77637"/>
                <a:gd name="connsiteX2" fmla="*/ 185406 w 232913"/>
                <a:gd name="connsiteY2" fmla="*/ 21626 h 77637"/>
                <a:gd name="connsiteX3" fmla="*/ 232913 w 232913"/>
                <a:gd name="connsiteY3" fmla="*/ 77637 h 77637"/>
                <a:gd name="connsiteX0" fmla="*/ 0 w 232913"/>
                <a:gd name="connsiteY0" fmla="*/ 8626 h 64758"/>
                <a:gd name="connsiteX1" fmla="*/ 134426 w 232913"/>
                <a:gd name="connsiteY1" fmla="*/ 0 h 64758"/>
                <a:gd name="connsiteX2" fmla="*/ 185406 w 232913"/>
                <a:gd name="connsiteY2" fmla="*/ 21626 h 64758"/>
                <a:gd name="connsiteX3" fmla="*/ 232913 w 232913"/>
                <a:gd name="connsiteY3" fmla="*/ 64758 h 64758"/>
                <a:gd name="connsiteX0" fmla="*/ 0 w 178822"/>
                <a:gd name="connsiteY0" fmla="*/ 0 h 66435"/>
                <a:gd name="connsiteX1" fmla="*/ 80335 w 178822"/>
                <a:gd name="connsiteY1" fmla="*/ 1677 h 66435"/>
                <a:gd name="connsiteX2" fmla="*/ 131315 w 178822"/>
                <a:gd name="connsiteY2" fmla="*/ 23303 h 66435"/>
                <a:gd name="connsiteX3" fmla="*/ 178822 w 178822"/>
                <a:gd name="connsiteY3" fmla="*/ 66435 h 66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822" h="66435">
                  <a:moveTo>
                    <a:pt x="0" y="0"/>
                  </a:moveTo>
                  <a:lnTo>
                    <a:pt x="80335" y="1677"/>
                  </a:lnTo>
                  <a:lnTo>
                    <a:pt x="131315" y="23303"/>
                  </a:lnTo>
                  <a:lnTo>
                    <a:pt x="178822" y="6643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2233809" y="3537218"/>
              <a:ext cx="79410" cy="63484"/>
            </a:xfrm>
            <a:custGeom>
              <a:avLst/>
              <a:gdLst>
                <a:gd name="connsiteX0" fmla="*/ 0 w 112143"/>
                <a:gd name="connsiteY0" fmla="*/ 17252 h 103517"/>
                <a:gd name="connsiteX1" fmla="*/ 103517 w 112143"/>
                <a:gd name="connsiteY1" fmla="*/ 0 h 103517"/>
                <a:gd name="connsiteX2" fmla="*/ 112143 w 112143"/>
                <a:gd name="connsiteY2" fmla="*/ 34505 h 103517"/>
                <a:gd name="connsiteX3" fmla="*/ 94890 w 112143"/>
                <a:gd name="connsiteY3" fmla="*/ 60385 h 103517"/>
                <a:gd name="connsiteX4" fmla="*/ 0 w 112143"/>
                <a:gd name="connsiteY4" fmla="*/ 103517 h 103517"/>
                <a:gd name="connsiteX5" fmla="*/ 0 w 112143"/>
                <a:gd name="connsiteY5" fmla="*/ 17252 h 103517"/>
                <a:gd name="connsiteX0" fmla="*/ 0 w 112143"/>
                <a:gd name="connsiteY0" fmla="*/ 17252 h 85487"/>
                <a:gd name="connsiteX1" fmla="*/ 103517 w 112143"/>
                <a:gd name="connsiteY1" fmla="*/ 0 h 85487"/>
                <a:gd name="connsiteX2" fmla="*/ 112143 w 112143"/>
                <a:gd name="connsiteY2" fmla="*/ 34505 h 85487"/>
                <a:gd name="connsiteX3" fmla="*/ 94890 w 112143"/>
                <a:gd name="connsiteY3" fmla="*/ 60385 h 85487"/>
                <a:gd name="connsiteX4" fmla="*/ 33486 w 112143"/>
                <a:gd name="connsiteY4" fmla="*/ 85487 h 85487"/>
                <a:gd name="connsiteX5" fmla="*/ 0 w 112143"/>
                <a:gd name="connsiteY5" fmla="*/ 17252 h 85487"/>
                <a:gd name="connsiteX0" fmla="*/ 0 w 86385"/>
                <a:gd name="connsiteY0" fmla="*/ 19828 h 85487"/>
                <a:gd name="connsiteX1" fmla="*/ 77759 w 86385"/>
                <a:gd name="connsiteY1" fmla="*/ 0 h 85487"/>
                <a:gd name="connsiteX2" fmla="*/ 86385 w 86385"/>
                <a:gd name="connsiteY2" fmla="*/ 34505 h 85487"/>
                <a:gd name="connsiteX3" fmla="*/ 69132 w 86385"/>
                <a:gd name="connsiteY3" fmla="*/ 60385 h 85487"/>
                <a:gd name="connsiteX4" fmla="*/ 7728 w 86385"/>
                <a:gd name="connsiteY4" fmla="*/ 85487 h 85487"/>
                <a:gd name="connsiteX5" fmla="*/ 0 w 86385"/>
                <a:gd name="connsiteY5" fmla="*/ 19828 h 85487"/>
                <a:gd name="connsiteX0" fmla="*/ 0 w 86385"/>
                <a:gd name="connsiteY0" fmla="*/ 19828 h 85487"/>
                <a:gd name="connsiteX1" fmla="*/ 55266 w 86385"/>
                <a:gd name="connsiteY1" fmla="*/ 11210 h 85487"/>
                <a:gd name="connsiteX2" fmla="*/ 77759 w 86385"/>
                <a:gd name="connsiteY2" fmla="*/ 0 h 85487"/>
                <a:gd name="connsiteX3" fmla="*/ 86385 w 86385"/>
                <a:gd name="connsiteY3" fmla="*/ 34505 h 85487"/>
                <a:gd name="connsiteX4" fmla="*/ 69132 w 86385"/>
                <a:gd name="connsiteY4" fmla="*/ 60385 h 85487"/>
                <a:gd name="connsiteX5" fmla="*/ 7728 w 86385"/>
                <a:gd name="connsiteY5" fmla="*/ 85487 h 85487"/>
                <a:gd name="connsiteX6" fmla="*/ 0 w 86385"/>
                <a:gd name="connsiteY6" fmla="*/ 19828 h 85487"/>
                <a:gd name="connsiteX0" fmla="*/ 0 w 92314"/>
                <a:gd name="connsiteY0" fmla="*/ 19828 h 85487"/>
                <a:gd name="connsiteX1" fmla="*/ 55266 w 92314"/>
                <a:gd name="connsiteY1" fmla="*/ 11210 h 85487"/>
                <a:gd name="connsiteX2" fmla="*/ 77759 w 92314"/>
                <a:gd name="connsiteY2" fmla="*/ 0 h 85487"/>
                <a:gd name="connsiteX3" fmla="*/ 86385 w 92314"/>
                <a:gd name="connsiteY3" fmla="*/ 34505 h 85487"/>
                <a:gd name="connsiteX4" fmla="*/ 92314 w 92314"/>
                <a:gd name="connsiteY4" fmla="*/ 65537 h 85487"/>
                <a:gd name="connsiteX5" fmla="*/ 7728 w 92314"/>
                <a:gd name="connsiteY5" fmla="*/ 85487 h 85487"/>
                <a:gd name="connsiteX6" fmla="*/ 0 w 92314"/>
                <a:gd name="connsiteY6" fmla="*/ 19828 h 85487"/>
                <a:gd name="connsiteX0" fmla="*/ 0 w 99264"/>
                <a:gd name="connsiteY0" fmla="*/ 19828 h 85487"/>
                <a:gd name="connsiteX1" fmla="*/ 55266 w 99264"/>
                <a:gd name="connsiteY1" fmla="*/ 11210 h 85487"/>
                <a:gd name="connsiteX2" fmla="*/ 77759 w 99264"/>
                <a:gd name="connsiteY2" fmla="*/ 0 h 85487"/>
                <a:gd name="connsiteX3" fmla="*/ 99264 w 99264"/>
                <a:gd name="connsiteY3" fmla="*/ 34505 h 85487"/>
                <a:gd name="connsiteX4" fmla="*/ 92314 w 99264"/>
                <a:gd name="connsiteY4" fmla="*/ 65537 h 85487"/>
                <a:gd name="connsiteX5" fmla="*/ 7728 w 99264"/>
                <a:gd name="connsiteY5" fmla="*/ 85487 h 85487"/>
                <a:gd name="connsiteX6" fmla="*/ 0 w 99264"/>
                <a:gd name="connsiteY6" fmla="*/ 19828 h 85487"/>
                <a:gd name="connsiteX0" fmla="*/ 12878 w 91536"/>
                <a:gd name="connsiteY0" fmla="*/ 27556 h 85487"/>
                <a:gd name="connsiteX1" fmla="*/ 47538 w 91536"/>
                <a:gd name="connsiteY1" fmla="*/ 11210 h 85487"/>
                <a:gd name="connsiteX2" fmla="*/ 70031 w 91536"/>
                <a:gd name="connsiteY2" fmla="*/ 0 h 85487"/>
                <a:gd name="connsiteX3" fmla="*/ 91536 w 91536"/>
                <a:gd name="connsiteY3" fmla="*/ 34505 h 85487"/>
                <a:gd name="connsiteX4" fmla="*/ 84586 w 91536"/>
                <a:gd name="connsiteY4" fmla="*/ 65537 h 85487"/>
                <a:gd name="connsiteX5" fmla="*/ 0 w 91536"/>
                <a:gd name="connsiteY5" fmla="*/ 85487 h 85487"/>
                <a:gd name="connsiteX6" fmla="*/ 12878 w 91536"/>
                <a:gd name="connsiteY6" fmla="*/ 27556 h 85487"/>
                <a:gd name="connsiteX0" fmla="*/ 0 w 78658"/>
                <a:gd name="connsiteY0" fmla="*/ 27556 h 75184"/>
                <a:gd name="connsiteX1" fmla="*/ 34660 w 78658"/>
                <a:gd name="connsiteY1" fmla="*/ 11210 h 75184"/>
                <a:gd name="connsiteX2" fmla="*/ 57153 w 78658"/>
                <a:gd name="connsiteY2" fmla="*/ 0 h 75184"/>
                <a:gd name="connsiteX3" fmla="*/ 78658 w 78658"/>
                <a:gd name="connsiteY3" fmla="*/ 34505 h 75184"/>
                <a:gd name="connsiteX4" fmla="*/ 71708 w 78658"/>
                <a:gd name="connsiteY4" fmla="*/ 65537 h 75184"/>
                <a:gd name="connsiteX5" fmla="*/ 7728 w 78658"/>
                <a:gd name="connsiteY5" fmla="*/ 75184 h 75184"/>
                <a:gd name="connsiteX6" fmla="*/ 0 w 78658"/>
                <a:gd name="connsiteY6" fmla="*/ 27556 h 75184"/>
                <a:gd name="connsiteX0" fmla="*/ 0 w 78658"/>
                <a:gd name="connsiteY0" fmla="*/ 16346 h 63974"/>
                <a:gd name="connsiteX1" fmla="*/ 34660 w 78658"/>
                <a:gd name="connsiteY1" fmla="*/ 0 h 63974"/>
                <a:gd name="connsiteX2" fmla="*/ 57153 w 78658"/>
                <a:gd name="connsiteY2" fmla="*/ 4245 h 63974"/>
                <a:gd name="connsiteX3" fmla="*/ 78658 w 78658"/>
                <a:gd name="connsiteY3" fmla="*/ 23295 h 63974"/>
                <a:gd name="connsiteX4" fmla="*/ 71708 w 78658"/>
                <a:gd name="connsiteY4" fmla="*/ 54327 h 63974"/>
                <a:gd name="connsiteX5" fmla="*/ 7728 w 78658"/>
                <a:gd name="connsiteY5" fmla="*/ 63974 h 63974"/>
                <a:gd name="connsiteX6" fmla="*/ 0 w 78658"/>
                <a:gd name="connsiteY6" fmla="*/ 16346 h 6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58" h="63974">
                  <a:moveTo>
                    <a:pt x="0" y="16346"/>
                  </a:moveTo>
                  <a:cubicBezTo>
                    <a:pt x="21857" y="9180"/>
                    <a:pt x="12803" y="7166"/>
                    <a:pt x="34660" y="0"/>
                  </a:cubicBezTo>
                  <a:lnTo>
                    <a:pt x="57153" y="4245"/>
                  </a:lnTo>
                  <a:lnTo>
                    <a:pt x="78658" y="23295"/>
                  </a:lnTo>
                  <a:lnTo>
                    <a:pt x="71708" y="54327"/>
                  </a:lnTo>
                  <a:lnTo>
                    <a:pt x="7728" y="63974"/>
                  </a:lnTo>
                  <a:lnTo>
                    <a:pt x="0" y="1634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1992404" y="3584831"/>
              <a:ext cx="147701" cy="384079"/>
            </a:xfrm>
            <a:custGeom>
              <a:avLst/>
              <a:gdLst>
                <a:gd name="connsiteX0" fmla="*/ 51758 w 155275"/>
                <a:gd name="connsiteY0" fmla="*/ 0 h 396815"/>
                <a:gd name="connsiteX1" fmla="*/ 77638 w 155275"/>
                <a:gd name="connsiteY1" fmla="*/ 155275 h 396815"/>
                <a:gd name="connsiteX2" fmla="*/ 112143 w 155275"/>
                <a:gd name="connsiteY2" fmla="*/ 267419 h 396815"/>
                <a:gd name="connsiteX3" fmla="*/ 155275 w 155275"/>
                <a:gd name="connsiteY3" fmla="*/ 345056 h 396815"/>
                <a:gd name="connsiteX4" fmla="*/ 103517 w 155275"/>
                <a:gd name="connsiteY4" fmla="*/ 353683 h 396815"/>
                <a:gd name="connsiteX5" fmla="*/ 60385 w 155275"/>
                <a:gd name="connsiteY5" fmla="*/ 370936 h 396815"/>
                <a:gd name="connsiteX6" fmla="*/ 0 w 155275"/>
                <a:gd name="connsiteY6" fmla="*/ 396815 h 396815"/>
                <a:gd name="connsiteX0" fmla="*/ 51758 w 155275"/>
                <a:gd name="connsiteY0" fmla="*/ 0 h 396815"/>
                <a:gd name="connsiteX1" fmla="*/ 77638 w 155275"/>
                <a:gd name="connsiteY1" fmla="*/ 155275 h 396815"/>
                <a:gd name="connsiteX2" fmla="*/ 143053 w 155275"/>
                <a:gd name="connsiteY2" fmla="*/ 264843 h 396815"/>
                <a:gd name="connsiteX3" fmla="*/ 155275 w 155275"/>
                <a:gd name="connsiteY3" fmla="*/ 345056 h 396815"/>
                <a:gd name="connsiteX4" fmla="*/ 103517 w 155275"/>
                <a:gd name="connsiteY4" fmla="*/ 353683 h 396815"/>
                <a:gd name="connsiteX5" fmla="*/ 60385 w 155275"/>
                <a:gd name="connsiteY5" fmla="*/ 370936 h 396815"/>
                <a:gd name="connsiteX6" fmla="*/ 0 w 155275"/>
                <a:gd name="connsiteY6" fmla="*/ 396815 h 396815"/>
                <a:gd name="connsiteX0" fmla="*/ 51758 w 147548"/>
                <a:gd name="connsiteY0" fmla="*/ 0 h 396815"/>
                <a:gd name="connsiteX1" fmla="*/ 77638 w 147548"/>
                <a:gd name="connsiteY1" fmla="*/ 155275 h 396815"/>
                <a:gd name="connsiteX2" fmla="*/ 143053 w 147548"/>
                <a:gd name="connsiteY2" fmla="*/ 264843 h 396815"/>
                <a:gd name="connsiteX3" fmla="*/ 147548 w 147548"/>
                <a:gd name="connsiteY3" fmla="*/ 334753 h 396815"/>
                <a:gd name="connsiteX4" fmla="*/ 103517 w 147548"/>
                <a:gd name="connsiteY4" fmla="*/ 353683 h 396815"/>
                <a:gd name="connsiteX5" fmla="*/ 60385 w 147548"/>
                <a:gd name="connsiteY5" fmla="*/ 370936 h 396815"/>
                <a:gd name="connsiteX6" fmla="*/ 0 w 147548"/>
                <a:gd name="connsiteY6" fmla="*/ 396815 h 396815"/>
                <a:gd name="connsiteX0" fmla="*/ 49182 w 147548"/>
                <a:gd name="connsiteY0" fmla="*/ 0 h 383936"/>
                <a:gd name="connsiteX1" fmla="*/ 77638 w 147548"/>
                <a:gd name="connsiteY1" fmla="*/ 142396 h 383936"/>
                <a:gd name="connsiteX2" fmla="*/ 143053 w 147548"/>
                <a:gd name="connsiteY2" fmla="*/ 251964 h 383936"/>
                <a:gd name="connsiteX3" fmla="*/ 147548 w 147548"/>
                <a:gd name="connsiteY3" fmla="*/ 321874 h 383936"/>
                <a:gd name="connsiteX4" fmla="*/ 103517 w 147548"/>
                <a:gd name="connsiteY4" fmla="*/ 340804 h 383936"/>
                <a:gd name="connsiteX5" fmla="*/ 60385 w 147548"/>
                <a:gd name="connsiteY5" fmla="*/ 358057 h 383936"/>
                <a:gd name="connsiteX6" fmla="*/ 0 w 147548"/>
                <a:gd name="connsiteY6" fmla="*/ 383936 h 38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548" h="383936">
                  <a:moveTo>
                    <a:pt x="49182" y="0"/>
                  </a:moveTo>
                  <a:lnTo>
                    <a:pt x="77638" y="142396"/>
                  </a:lnTo>
                  <a:lnTo>
                    <a:pt x="143053" y="251964"/>
                  </a:lnTo>
                  <a:lnTo>
                    <a:pt x="147548" y="321874"/>
                  </a:lnTo>
                  <a:lnTo>
                    <a:pt x="103517" y="340804"/>
                  </a:lnTo>
                  <a:lnTo>
                    <a:pt x="60385" y="358057"/>
                  </a:lnTo>
                  <a:lnTo>
                    <a:pt x="0" y="38393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1781174" y="4105401"/>
              <a:ext cx="427224" cy="114271"/>
            </a:xfrm>
            <a:custGeom>
              <a:avLst/>
              <a:gdLst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07034 w 448573"/>
                <a:gd name="connsiteY2" fmla="*/ 43132 h 129396"/>
                <a:gd name="connsiteX3" fmla="*/ 301924 w 448573"/>
                <a:gd name="connsiteY3" fmla="*/ 17252 h 129396"/>
                <a:gd name="connsiteX4" fmla="*/ 396815 w 448573"/>
                <a:gd name="connsiteY4" fmla="*/ 17252 h 129396"/>
                <a:gd name="connsiteX5" fmla="*/ 448573 w 448573"/>
                <a:gd name="connsiteY5" fmla="*/ 0 h 129396"/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07034 w 448573"/>
                <a:gd name="connsiteY2" fmla="*/ 43132 h 129396"/>
                <a:gd name="connsiteX3" fmla="*/ 301924 w 448573"/>
                <a:gd name="connsiteY3" fmla="*/ 30131 h 129396"/>
                <a:gd name="connsiteX4" fmla="*/ 396815 w 448573"/>
                <a:gd name="connsiteY4" fmla="*/ 17252 h 129396"/>
                <a:gd name="connsiteX5" fmla="*/ 448573 w 448573"/>
                <a:gd name="connsiteY5" fmla="*/ 0 h 129396"/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07034 w 448573"/>
                <a:gd name="connsiteY2" fmla="*/ 43132 h 129396"/>
                <a:gd name="connsiteX3" fmla="*/ 301924 w 448573"/>
                <a:gd name="connsiteY3" fmla="*/ 30131 h 129396"/>
                <a:gd name="connsiteX4" fmla="*/ 383936 w 448573"/>
                <a:gd name="connsiteY4" fmla="*/ 40434 h 129396"/>
                <a:gd name="connsiteX5" fmla="*/ 448573 w 448573"/>
                <a:gd name="connsiteY5" fmla="*/ 0 h 129396"/>
                <a:gd name="connsiteX0" fmla="*/ 0 w 448573"/>
                <a:gd name="connsiteY0" fmla="*/ 129396 h 129396"/>
                <a:gd name="connsiteX1" fmla="*/ 112143 w 448573"/>
                <a:gd name="connsiteY1" fmla="*/ 112143 h 129396"/>
                <a:gd name="connsiteX2" fmla="*/ 212185 w 448573"/>
                <a:gd name="connsiteY2" fmla="*/ 53435 h 129396"/>
                <a:gd name="connsiteX3" fmla="*/ 301924 w 448573"/>
                <a:gd name="connsiteY3" fmla="*/ 30131 h 129396"/>
                <a:gd name="connsiteX4" fmla="*/ 383936 w 448573"/>
                <a:gd name="connsiteY4" fmla="*/ 40434 h 129396"/>
                <a:gd name="connsiteX5" fmla="*/ 448573 w 448573"/>
                <a:gd name="connsiteY5" fmla="*/ 0 h 129396"/>
                <a:gd name="connsiteX0" fmla="*/ 0 w 427966"/>
                <a:gd name="connsiteY0" fmla="*/ 113941 h 113941"/>
                <a:gd name="connsiteX1" fmla="*/ 91536 w 427966"/>
                <a:gd name="connsiteY1" fmla="*/ 112143 h 113941"/>
                <a:gd name="connsiteX2" fmla="*/ 191578 w 427966"/>
                <a:gd name="connsiteY2" fmla="*/ 53435 h 113941"/>
                <a:gd name="connsiteX3" fmla="*/ 281317 w 427966"/>
                <a:gd name="connsiteY3" fmla="*/ 30131 h 113941"/>
                <a:gd name="connsiteX4" fmla="*/ 363329 w 427966"/>
                <a:gd name="connsiteY4" fmla="*/ 40434 h 113941"/>
                <a:gd name="connsiteX5" fmla="*/ 427966 w 427966"/>
                <a:gd name="connsiteY5" fmla="*/ 0 h 11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966" h="113941">
                  <a:moveTo>
                    <a:pt x="0" y="113941"/>
                  </a:moveTo>
                  <a:lnTo>
                    <a:pt x="91536" y="112143"/>
                  </a:lnTo>
                  <a:lnTo>
                    <a:pt x="191578" y="53435"/>
                  </a:lnTo>
                  <a:lnTo>
                    <a:pt x="281317" y="30131"/>
                  </a:lnTo>
                  <a:lnTo>
                    <a:pt x="363329" y="40434"/>
                  </a:lnTo>
                  <a:lnTo>
                    <a:pt x="427966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2568917" y="3459450"/>
              <a:ext cx="131820" cy="347575"/>
            </a:xfrm>
            <a:custGeom>
              <a:avLst/>
              <a:gdLst>
                <a:gd name="connsiteX0" fmla="*/ 69011 w 163902"/>
                <a:gd name="connsiteY0" fmla="*/ 181155 h 345057"/>
                <a:gd name="connsiteX1" fmla="*/ 25879 w 163902"/>
                <a:gd name="connsiteY1" fmla="*/ 146650 h 345057"/>
                <a:gd name="connsiteX2" fmla="*/ 0 w 163902"/>
                <a:gd name="connsiteY2" fmla="*/ 215661 h 345057"/>
                <a:gd name="connsiteX3" fmla="*/ 25879 w 163902"/>
                <a:gd name="connsiteY3" fmla="*/ 293299 h 345057"/>
                <a:gd name="connsiteX4" fmla="*/ 77638 w 163902"/>
                <a:gd name="connsiteY4" fmla="*/ 345057 h 345057"/>
                <a:gd name="connsiteX5" fmla="*/ 77638 w 163902"/>
                <a:gd name="connsiteY5" fmla="*/ 345057 h 345057"/>
                <a:gd name="connsiteX6" fmla="*/ 155276 w 163902"/>
                <a:gd name="connsiteY6" fmla="*/ 284672 h 345057"/>
                <a:gd name="connsiteX7" fmla="*/ 146649 w 163902"/>
                <a:gd name="connsiteY7" fmla="*/ 189782 h 345057"/>
                <a:gd name="connsiteX8" fmla="*/ 163902 w 163902"/>
                <a:gd name="connsiteY8" fmla="*/ 103517 h 345057"/>
                <a:gd name="connsiteX9" fmla="*/ 112143 w 163902"/>
                <a:gd name="connsiteY9" fmla="*/ 34506 h 345057"/>
                <a:gd name="connsiteX10" fmla="*/ 34506 w 163902"/>
                <a:gd name="connsiteY10" fmla="*/ 8627 h 345057"/>
                <a:gd name="connsiteX11" fmla="*/ 43132 w 163902"/>
                <a:gd name="connsiteY11" fmla="*/ 0 h 345057"/>
                <a:gd name="connsiteX0" fmla="*/ 69011 w 163902"/>
                <a:gd name="connsiteY0" fmla="*/ 181155 h 345057"/>
                <a:gd name="connsiteX1" fmla="*/ 25879 w 163902"/>
                <a:gd name="connsiteY1" fmla="*/ 146650 h 345057"/>
                <a:gd name="connsiteX2" fmla="*/ 0 w 163902"/>
                <a:gd name="connsiteY2" fmla="*/ 215661 h 345057"/>
                <a:gd name="connsiteX3" fmla="*/ 25879 w 163902"/>
                <a:gd name="connsiteY3" fmla="*/ 293299 h 345057"/>
                <a:gd name="connsiteX4" fmla="*/ 77638 w 163902"/>
                <a:gd name="connsiteY4" fmla="*/ 345057 h 345057"/>
                <a:gd name="connsiteX5" fmla="*/ 77638 w 163902"/>
                <a:gd name="connsiteY5" fmla="*/ 345057 h 345057"/>
                <a:gd name="connsiteX6" fmla="*/ 160428 w 163902"/>
                <a:gd name="connsiteY6" fmla="*/ 320733 h 345057"/>
                <a:gd name="connsiteX7" fmla="*/ 146649 w 163902"/>
                <a:gd name="connsiteY7" fmla="*/ 189782 h 345057"/>
                <a:gd name="connsiteX8" fmla="*/ 163902 w 163902"/>
                <a:gd name="connsiteY8" fmla="*/ 103517 h 345057"/>
                <a:gd name="connsiteX9" fmla="*/ 112143 w 163902"/>
                <a:gd name="connsiteY9" fmla="*/ 34506 h 345057"/>
                <a:gd name="connsiteX10" fmla="*/ 34506 w 163902"/>
                <a:gd name="connsiteY10" fmla="*/ 8627 h 345057"/>
                <a:gd name="connsiteX11" fmla="*/ 43132 w 163902"/>
                <a:gd name="connsiteY11" fmla="*/ 0 h 345057"/>
                <a:gd name="connsiteX0" fmla="*/ 69011 w 163902"/>
                <a:gd name="connsiteY0" fmla="*/ 181155 h 345057"/>
                <a:gd name="connsiteX1" fmla="*/ 25879 w 163902"/>
                <a:gd name="connsiteY1" fmla="*/ 146650 h 345057"/>
                <a:gd name="connsiteX2" fmla="*/ 0 w 163902"/>
                <a:gd name="connsiteY2" fmla="*/ 215661 h 345057"/>
                <a:gd name="connsiteX3" fmla="*/ 25879 w 163902"/>
                <a:gd name="connsiteY3" fmla="*/ 293299 h 345057"/>
                <a:gd name="connsiteX4" fmla="*/ 77638 w 163902"/>
                <a:gd name="connsiteY4" fmla="*/ 345057 h 345057"/>
                <a:gd name="connsiteX5" fmla="*/ 77638 w 163902"/>
                <a:gd name="connsiteY5" fmla="*/ 345057 h 345057"/>
                <a:gd name="connsiteX6" fmla="*/ 160428 w 163902"/>
                <a:gd name="connsiteY6" fmla="*/ 320733 h 345057"/>
                <a:gd name="connsiteX7" fmla="*/ 146649 w 163902"/>
                <a:gd name="connsiteY7" fmla="*/ 189782 h 345057"/>
                <a:gd name="connsiteX8" fmla="*/ 163902 w 163902"/>
                <a:gd name="connsiteY8" fmla="*/ 103517 h 345057"/>
                <a:gd name="connsiteX9" fmla="*/ 145628 w 163902"/>
                <a:gd name="connsiteY9" fmla="*/ 26779 h 345057"/>
                <a:gd name="connsiteX10" fmla="*/ 34506 w 163902"/>
                <a:gd name="connsiteY10" fmla="*/ 8627 h 345057"/>
                <a:gd name="connsiteX11" fmla="*/ 43132 w 163902"/>
                <a:gd name="connsiteY11" fmla="*/ 0 h 345057"/>
                <a:gd name="connsiteX0" fmla="*/ 45829 w 140720"/>
                <a:gd name="connsiteY0" fmla="*/ 181155 h 345057"/>
                <a:gd name="connsiteX1" fmla="*/ 2697 w 140720"/>
                <a:gd name="connsiteY1" fmla="*/ 146650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45829 w 140720"/>
                <a:gd name="connsiteY0" fmla="*/ 181155 h 345057"/>
                <a:gd name="connsiteX1" fmla="*/ 28455 w 140720"/>
                <a:gd name="connsiteY1" fmla="*/ 159529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71587 w 140720"/>
                <a:gd name="connsiteY0" fmla="*/ 196610 h 345057"/>
                <a:gd name="connsiteX1" fmla="*/ 28455 w 140720"/>
                <a:gd name="connsiteY1" fmla="*/ 159529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81891 w 140720"/>
                <a:gd name="connsiteY0" fmla="*/ 111609 h 345057"/>
                <a:gd name="connsiteX1" fmla="*/ 28455 w 140720"/>
                <a:gd name="connsiteY1" fmla="*/ 159529 h 345057"/>
                <a:gd name="connsiteX2" fmla="*/ 0 w 140720"/>
                <a:gd name="connsiteY2" fmla="*/ 220813 h 345057"/>
                <a:gd name="connsiteX3" fmla="*/ 2697 w 140720"/>
                <a:gd name="connsiteY3" fmla="*/ 293299 h 345057"/>
                <a:gd name="connsiteX4" fmla="*/ 54456 w 140720"/>
                <a:gd name="connsiteY4" fmla="*/ 345057 h 345057"/>
                <a:gd name="connsiteX5" fmla="*/ 54456 w 140720"/>
                <a:gd name="connsiteY5" fmla="*/ 345057 h 345057"/>
                <a:gd name="connsiteX6" fmla="*/ 137246 w 140720"/>
                <a:gd name="connsiteY6" fmla="*/ 320733 h 345057"/>
                <a:gd name="connsiteX7" fmla="*/ 123467 w 140720"/>
                <a:gd name="connsiteY7" fmla="*/ 189782 h 345057"/>
                <a:gd name="connsiteX8" fmla="*/ 140720 w 140720"/>
                <a:gd name="connsiteY8" fmla="*/ 103517 h 345057"/>
                <a:gd name="connsiteX9" fmla="*/ 122446 w 140720"/>
                <a:gd name="connsiteY9" fmla="*/ 26779 h 345057"/>
                <a:gd name="connsiteX10" fmla="*/ 11324 w 140720"/>
                <a:gd name="connsiteY10" fmla="*/ 8627 h 345057"/>
                <a:gd name="connsiteX11" fmla="*/ 19950 w 140720"/>
                <a:gd name="connsiteY11" fmla="*/ 0 h 345057"/>
                <a:gd name="connsiteX0" fmla="*/ 79194 w 138023"/>
                <a:gd name="connsiteY0" fmla="*/ 111609 h 345057"/>
                <a:gd name="connsiteX1" fmla="*/ 25758 w 138023"/>
                <a:gd name="connsiteY1" fmla="*/ 159529 h 345057"/>
                <a:gd name="connsiteX2" fmla="*/ 7606 w 138023"/>
                <a:gd name="connsiteY2" fmla="*/ 218237 h 345057"/>
                <a:gd name="connsiteX3" fmla="*/ 0 w 138023"/>
                <a:gd name="connsiteY3" fmla="*/ 293299 h 345057"/>
                <a:gd name="connsiteX4" fmla="*/ 51759 w 138023"/>
                <a:gd name="connsiteY4" fmla="*/ 345057 h 345057"/>
                <a:gd name="connsiteX5" fmla="*/ 51759 w 138023"/>
                <a:gd name="connsiteY5" fmla="*/ 345057 h 345057"/>
                <a:gd name="connsiteX6" fmla="*/ 134549 w 138023"/>
                <a:gd name="connsiteY6" fmla="*/ 320733 h 345057"/>
                <a:gd name="connsiteX7" fmla="*/ 120770 w 138023"/>
                <a:gd name="connsiteY7" fmla="*/ 189782 h 345057"/>
                <a:gd name="connsiteX8" fmla="*/ 138023 w 138023"/>
                <a:gd name="connsiteY8" fmla="*/ 103517 h 345057"/>
                <a:gd name="connsiteX9" fmla="*/ 119749 w 138023"/>
                <a:gd name="connsiteY9" fmla="*/ 26779 h 345057"/>
                <a:gd name="connsiteX10" fmla="*/ 8627 w 138023"/>
                <a:gd name="connsiteY10" fmla="*/ 8627 h 345057"/>
                <a:gd name="connsiteX11" fmla="*/ 17253 w 138023"/>
                <a:gd name="connsiteY11" fmla="*/ 0 h 345057"/>
                <a:gd name="connsiteX0" fmla="*/ 79194 w 138023"/>
                <a:gd name="connsiteY0" fmla="*/ 111609 h 345057"/>
                <a:gd name="connsiteX1" fmla="*/ 25758 w 138023"/>
                <a:gd name="connsiteY1" fmla="*/ 159529 h 345057"/>
                <a:gd name="connsiteX2" fmla="*/ 7606 w 138023"/>
                <a:gd name="connsiteY2" fmla="*/ 218237 h 345057"/>
                <a:gd name="connsiteX3" fmla="*/ 0 w 138023"/>
                <a:gd name="connsiteY3" fmla="*/ 293299 h 345057"/>
                <a:gd name="connsiteX4" fmla="*/ 26609 w 138023"/>
                <a:gd name="connsiteY4" fmla="*/ 293712 h 345057"/>
                <a:gd name="connsiteX5" fmla="*/ 51759 w 138023"/>
                <a:gd name="connsiteY5" fmla="*/ 345057 h 345057"/>
                <a:gd name="connsiteX6" fmla="*/ 51759 w 138023"/>
                <a:gd name="connsiteY6" fmla="*/ 345057 h 345057"/>
                <a:gd name="connsiteX7" fmla="*/ 134549 w 138023"/>
                <a:gd name="connsiteY7" fmla="*/ 320733 h 345057"/>
                <a:gd name="connsiteX8" fmla="*/ 120770 w 138023"/>
                <a:gd name="connsiteY8" fmla="*/ 189782 h 345057"/>
                <a:gd name="connsiteX9" fmla="*/ 138023 w 138023"/>
                <a:gd name="connsiteY9" fmla="*/ 103517 h 345057"/>
                <a:gd name="connsiteX10" fmla="*/ 119749 w 138023"/>
                <a:gd name="connsiteY10" fmla="*/ 26779 h 345057"/>
                <a:gd name="connsiteX11" fmla="*/ 8627 w 138023"/>
                <a:gd name="connsiteY11" fmla="*/ 8627 h 345057"/>
                <a:gd name="connsiteX12" fmla="*/ 17253 w 138023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9003 w 130417"/>
                <a:gd name="connsiteY4" fmla="*/ 293712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26943 w 130417"/>
                <a:gd name="connsiteY7" fmla="*/ 320733 h 345057"/>
                <a:gd name="connsiteX8" fmla="*/ 113164 w 130417"/>
                <a:gd name="connsiteY8" fmla="*/ 189782 h 345057"/>
                <a:gd name="connsiteX9" fmla="*/ 130417 w 130417"/>
                <a:gd name="connsiteY9" fmla="*/ 103517 h 345057"/>
                <a:gd name="connsiteX10" fmla="*/ 112143 w 130417"/>
                <a:gd name="connsiteY10" fmla="*/ 26779 h 345057"/>
                <a:gd name="connsiteX11" fmla="*/ 1021 w 130417"/>
                <a:gd name="connsiteY11" fmla="*/ 8627 h 345057"/>
                <a:gd name="connsiteX12" fmla="*/ 9647 w 130417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3852 w 130417"/>
                <a:gd name="connsiteY4" fmla="*/ 327197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26943 w 130417"/>
                <a:gd name="connsiteY7" fmla="*/ 320733 h 345057"/>
                <a:gd name="connsiteX8" fmla="*/ 113164 w 130417"/>
                <a:gd name="connsiteY8" fmla="*/ 189782 h 345057"/>
                <a:gd name="connsiteX9" fmla="*/ 130417 w 130417"/>
                <a:gd name="connsiteY9" fmla="*/ 103517 h 345057"/>
                <a:gd name="connsiteX10" fmla="*/ 112143 w 130417"/>
                <a:gd name="connsiteY10" fmla="*/ 26779 h 345057"/>
                <a:gd name="connsiteX11" fmla="*/ 1021 w 130417"/>
                <a:gd name="connsiteY11" fmla="*/ 8627 h 345057"/>
                <a:gd name="connsiteX12" fmla="*/ 9647 w 130417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3852 w 130417"/>
                <a:gd name="connsiteY4" fmla="*/ 327197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19215 w 130417"/>
                <a:gd name="connsiteY7" fmla="*/ 310430 h 345057"/>
                <a:gd name="connsiteX8" fmla="*/ 113164 w 130417"/>
                <a:gd name="connsiteY8" fmla="*/ 189782 h 345057"/>
                <a:gd name="connsiteX9" fmla="*/ 130417 w 130417"/>
                <a:gd name="connsiteY9" fmla="*/ 103517 h 345057"/>
                <a:gd name="connsiteX10" fmla="*/ 112143 w 130417"/>
                <a:gd name="connsiteY10" fmla="*/ 26779 h 345057"/>
                <a:gd name="connsiteX11" fmla="*/ 1021 w 130417"/>
                <a:gd name="connsiteY11" fmla="*/ 8627 h 345057"/>
                <a:gd name="connsiteX12" fmla="*/ 9647 w 130417"/>
                <a:gd name="connsiteY12" fmla="*/ 0 h 345057"/>
                <a:gd name="connsiteX0" fmla="*/ 71588 w 130417"/>
                <a:gd name="connsiteY0" fmla="*/ 111609 h 345057"/>
                <a:gd name="connsiteX1" fmla="*/ 18152 w 130417"/>
                <a:gd name="connsiteY1" fmla="*/ 159529 h 345057"/>
                <a:gd name="connsiteX2" fmla="*/ 0 w 130417"/>
                <a:gd name="connsiteY2" fmla="*/ 218237 h 345057"/>
                <a:gd name="connsiteX3" fmla="*/ 5273 w 130417"/>
                <a:gd name="connsiteY3" fmla="*/ 270117 h 345057"/>
                <a:gd name="connsiteX4" fmla="*/ 13852 w 130417"/>
                <a:gd name="connsiteY4" fmla="*/ 327197 h 345057"/>
                <a:gd name="connsiteX5" fmla="*/ 44153 w 130417"/>
                <a:gd name="connsiteY5" fmla="*/ 345057 h 345057"/>
                <a:gd name="connsiteX6" fmla="*/ 44153 w 130417"/>
                <a:gd name="connsiteY6" fmla="*/ 345057 h 345057"/>
                <a:gd name="connsiteX7" fmla="*/ 119215 w 130417"/>
                <a:gd name="connsiteY7" fmla="*/ 310430 h 345057"/>
                <a:gd name="connsiteX8" fmla="*/ 124609 w 130417"/>
                <a:gd name="connsiteY8" fmla="*/ 270530 h 345057"/>
                <a:gd name="connsiteX9" fmla="*/ 113164 w 130417"/>
                <a:gd name="connsiteY9" fmla="*/ 189782 h 345057"/>
                <a:gd name="connsiteX10" fmla="*/ 130417 w 130417"/>
                <a:gd name="connsiteY10" fmla="*/ 103517 h 345057"/>
                <a:gd name="connsiteX11" fmla="*/ 112143 w 130417"/>
                <a:gd name="connsiteY11" fmla="*/ 26779 h 345057"/>
                <a:gd name="connsiteX12" fmla="*/ 1021 w 130417"/>
                <a:gd name="connsiteY12" fmla="*/ 8627 h 345057"/>
                <a:gd name="connsiteX13" fmla="*/ 9647 w 130417"/>
                <a:gd name="connsiteY13" fmla="*/ 0 h 345057"/>
                <a:gd name="connsiteX0" fmla="*/ 71588 w 130417"/>
                <a:gd name="connsiteY0" fmla="*/ 111609 h 348217"/>
                <a:gd name="connsiteX1" fmla="*/ 18152 w 130417"/>
                <a:gd name="connsiteY1" fmla="*/ 159529 h 348217"/>
                <a:gd name="connsiteX2" fmla="*/ 0 w 130417"/>
                <a:gd name="connsiteY2" fmla="*/ 218237 h 348217"/>
                <a:gd name="connsiteX3" fmla="*/ 5273 w 130417"/>
                <a:gd name="connsiteY3" fmla="*/ 270117 h 348217"/>
                <a:gd name="connsiteX4" fmla="*/ 13852 w 130417"/>
                <a:gd name="connsiteY4" fmla="*/ 327197 h 348217"/>
                <a:gd name="connsiteX5" fmla="*/ 44153 w 130417"/>
                <a:gd name="connsiteY5" fmla="*/ 345057 h 348217"/>
                <a:gd name="connsiteX6" fmla="*/ 44153 w 130417"/>
                <a:gd name="connsiteY6" fmla="*/ 345057 h 348217"/>
                <a:gd name="connsiteX7" fmla="*/ 91124 w 130417"/>
                <a:gd name="connsiteY7" fmla="*/ 345227 h 348217"/>
                <a:gd name="connsiteX8" fmla="*/ 119215 w 130417"/>
                <a:gd name="connsiteY8" fmla="*/ 310430 h 348217"/>
                <a:gd name="connsiteX9" fmla="*/ 124609 w 130417"/>
                <a:gd name="connsiteY9" fmla="*/ 270530 h 348217"/>
                <a:gd name="connsiteX10" fmla="*/ 113164 w 130417"/>
                <a:gd name="connsiteY10" fmla="*/ 189782 h 348217"/>
                <a:gd name="connsiteX11" fmla="*/ 130417 w 130417"/>
                <a:gd name="connsiteY11" fmla="*/ 103517 h 348217"/>
                <a:gd name="connsiteX12" fmla="*/ 112143 w 130417"/>
                <a:gd name="connsiteY12" fmla="*/ 26779 h 348217"/>
                <a:gd name="connsiteX13" fmla="*/ 1021 w 130417"/>
                <a:gd name="connsiteY13" fmla="*/ 8627 h 348217"/>
                <a:gd name="connsiteX14" fmla="*/ 9647 w 130417"/>
                <a:gd name="connsiteY14" fmla="*/ 0 h 348217"/>
                <a:gd name="connsiteX0" fmla="*/ 84467 w 130417"/>
                <a:gd name="connsiteY0" fmla="*/ 250701 h 348217"/>
                <a:gd name="connsiteX1" fmla="*/ 18152 w 130417"/>
                <a:gd name="connsiteY1" fmla="*/ 159529 h 348217"/>
                <a:gd name="connsiteX2" fmla="*/ 0 w 130417"/>
                <a:gd name="connsiteY2" fmla="*/ 218237 h 348217"/>
                <a:gd name="connsiteX3" fmla="*/ 5273 w 130417"/>
                <a:gd name="connsiteY3" fmla="*/ 270117 h 348217"/>
                <a:gd name="connsiteX4" fmla="*/ 13852 w 130417"/>
                <a:gd name="connsiteY4" fmla="*/ 327197 h 348217"/>
                <a:gd name="connsiteX5" fmla="*/ 44153 w 130417"/>
                <a:gd name="connsiteY5" fmla="*/ 345057 h 348217"/>
                <a:gd name="connsiteX6" fmla="*/ 44153 w 130417"/>
                <a:gd name="connsiteY6" fmla="*/ 345057 h 348217"/>
                <a:gd name="connsiteX7" fmla="*/ 91124 w 130417"/>
                <a:gd name="connsiteY7" fmla="*/ 345227 h 348217"/>
                <a:gd name="connsiteX8" fmla="*/ 119215 w 130417"/>
                <a:gd name="connsiteY8" fmla="*/ 310430 h 348217"/>
                <a:gd name="connsiteX9" fmla="*/ 124609 w 130417"/>
                <a:gd name="connsiteY9" fmla="*/ 270530 h 348217"/>
                <a:gd name="connsiteX10" fmla="*/ 113164 w 130417"/>
                <a:gd name="connsiteY10" fmla="*/ 189782 h 348217"/>
                <a:gd name="connsiteX11" fmla="*/ 130417 w 130417"/>
                <a:gd name="connsiteY11" fmla="*/ 103517 h 348217"/>
                <a:gd name="connsiteX12" fmla="*/ 112143 w 130417"/>
                <a:gd name="connsiteY12" fmla="*/ 26779 h 348217"/>
                <a:gd name="connsiteX13" fmla="*/ 1021 w 130417"/>
                <a:gd name="connsiteY13" fmla="*/ 8627 h 348217"/>
                <a:gd name="connsiteX14" fmla="*/ 9647 w 130417"/>
                <a:gd name="connsiteY14" fmla="*/ 0 h 348217"/>
                <a:gd name="connsiteX0" fmla="*/ 84467 w 130417"/>
                <a:gd name="connsiteY0" fmla="*/ 250701 h 348217"/>
                <a:gd name="connsiteX1" fmla="*/ 62791 w 130417"/>
                <a:gd name="connsiteY1" fmla="*/ 154620 h 348217"/>
                <a:gd name="connsiteX2" fmla="*/ 18152 w 130417"/>
                <a:gd name="connsiteY2" fmla="*/ 159529 h 348217"/>
                <a:gd name="connsiteX3" fmla="*/ 0 w 130417"/>
                <a:gd name="connsiteY3" fmla="*/ 218237 h 348217"/>
                <a:gd name="connsiteX4" fmla="*/ 5273 w 130417"/>
                <a:gd name="connsiteY4" fmla="*/ 270117 h 348217"/>
                <a:gd name="connsiteX5" fmla="*/ 13852 w 130417"/>
                <a:gd name="connsiteY5" fmla="*/ 327197 h 348217"/>
                <a:gd name="connsiteX6" fmla="*/ 44153 w 130417"/>
                <a:gd name="connsiteY6" fmla="*/ 345057 h 348217"/>
                <a:gd name="connsiteX7" fmla="*/ 44153 w 130417"/>
                <a:gd name="connsiteY7" fmla="*/ 345057 h 348217"/>
                <a:gd name="connsiteX8" fmla="*/ 91124 w 130417"/>
                <a:gd name="connsiteY8" fmla="*/ 345227 h 348217"/>
                <a:gd name="connsiteX9" fmla="*/ 119215 w 130417"/>
                <a:gd name="connsiteY9" fmla="*/ 310430 h 348217"/>
                <a:gd name="connsiteX10" fmla="*/ 124609 w 130417"/>
                <a:gd name="connsiteY10" fmla="*/ 270530 h 348217"/>
                <a:gd name="connsiteX11" fmla="*/ 113164 w 130417"/>
                <a:gd name="connsiteY11" fmla="*/ 189782 h 348217"/>
                <a:gd name="connsiteX12" fmla="*/ 130417 w 130417"/>
                <a:gd name="connsiteY12" fmla="*/ 103517 h 348217"/>
                <a:gd name="connsiteX13" fmla="*/ 112143 w 130417"/>
                <a:gd name="connsiteY13" fmla="*/ 26779 h 348217"/>
                <a:gd name="connsiteX14" fmla="*/ 1021 w 130417"/>
                <a:gd name="connsiteY14" fmla="*/ 8627 h 348217"/>
                <a:gd name="connsiteX15" fmla="*/ 9647 w 130417"/>
                <a:gd name="connsiteY15" fmla="*/ 0 h 348217"/>
                <a:gd name="connsiteX0" fmla="*/ 38103 w 130417"/>
                <a:gd name="connsiteY0" fmla="*/ 219792 h 348217"/>
                <a:gd name="connsiteX1" fmla="*/ 62791 w 130417"/>
                <a:gd name="connsiteY1" fmla="*/ 154620 h 348217"/>
                <a:gd name="connsiteX2" fmla="*/ 18152 w 130417"/>
                <a:gd name="connsiteY2" fmla="*/ 159529 h 348217"/>
                <a:gd name="connsiteX3" fmla="*/ 0 w 130417"/>
                <a:gd name="connsiteY3" fmla="*/ 218237 h 348217"/>
                <a:gd name="connsiteX4" fmla="*/ 5273 w 130417"/>
                <a:gd name="connsiteY4" fmla="*/ 270117 h 348217"/>
                <a:gd name="connsiteX5" fmla="*/ 13852 w 130417"/>
                <a:gd name="connsiteY5" fmla="*/ 327197 h 348217"/>
                <a:gd name="connsiteX6" fmla="*/ 44153 w 130417"/>
                <a:gd name="connsiteY6" fmla="*/ 345057 h 348217"/>
                <a:gd name="connsiteX7" fmla="*/ 44153 w 130417"/>
                <a:gd name="connsiteY7" fmla="*/ 345057 h 348217"/>
                <a:gd name="connsiteX8" fmla="*/ 91124 w 130417"/>
                <a:gd name="connsiteY8" fmla="*/ 345227 h 348217"/>
                <a:gd name="connsiteX9" fmla="*/ 119215 w 130417"/>
                <a:gd name="connsiteY9" fmla="*/ 310430 h 348217"/>
                <a:gd name="connsiteX10" fmla="*/ 124609 w 130417"/>
                <a:gd name="connsiteY10" fmla="*/ 270530 h 348217"/>
                <a:gd name="connsiteX11" fmla="*/ 113164 w 130417"/>
                <a:gd name="connsiteY11" fmla="*/ 189782 h 348217"/>
                <a:gd name="connsiteX12" fmla="*/ 130417 w 130417"/>
                <a:gd name="connsiteY12" fmla="*/ 103517 h 348217"/>
                <a:gd name="connsiteX13" fmla="*/ 112143 w 130417"/>
                <a:gd name="connsiteY13" fmla="*/ 26779 h 348217"/>
                <a:gd name="connsiteX14" fmla="*/ 1021 w 130417"/>
                <a:gd name="connsiteY14" fmla="*/ 8627 h 348217"/>
                <a:gd name="connsiteX15" fmla="*/ 9647 w 130417"/>
                <a:gd name="connsiteY15" fmla="*/ 0 h 348217"/>
                <a:gd name="connsiteX0" fmla="*/ 38103 w 130417"/>
                <a:gd name="connsiteY0" fmla="*/ 219792 h 348217"/>
                <a:gd name="connsiteX1" fmla="*/ 57639 w 130417"/>
                <a:gd name="connsiteY1" fmla="*/ 206135 h 348217"/>
                <a:gd name="connsiteX2" fmla="*/ 62791 w 130417"/>
                <a:gd name="connsiteY2" fmla="*/ 154620 h 348217"/>
                <a:gd name="connsiteX3" fmla="*/ 18152 w 130417"/>
                <a:gd name="connsiteY3" fmla="*/ 159529 h 348217"/>
                <a:gd name="connsiteX4" fmla="*/ 0 w 130417"/>
                <a:gd name="connsiteY4" fmla="*/ 218237 h 348217"/>
                <a:gd name="connsiteX5" fmla="*/ 5273 w 130417"/>
                <a:gd name="connsiteY5" fmla="*/ 270117 h 348217"/>
                <a:gd name="connsiteX6" fmla="*/ 13852 w 130417"/>
                <a:gd name="connsiteY6" fmla="*/ 327197 h 348217"/>
                <a:gd name="connsiteX7" fmla="*/ 44153 w 130417"/>
                <a:gd name="connsiteY7" fmla="*/ 345057 h 348217"/>
                <a:gd name="connsiteX8" fmla="*/ 44153 w 130417"/>
                <a:gd name="connsiteY8" fmla="*/ 345057 h 348217"/>
                <a:gd name="connsiteX9" fmla="*/ 91124 w 130417"/>
                <a:gd name="connsiteY9" fmla="*/ 345227 h 348217"/>
                <a:gd name="connsiteX10" fmla="*/ 119215 w 130417"/>
                <a:gd name="connsiteY10" fmla="*/ 310430 h 348217"/>
                <a:gd name="connsiteX11" fmla="*/ 124609 w 130417"/>
                <a:gd name="connsiteY11" fmla="*/ 270530 h 348217"/>
                <a:gd name="connsiteX12" fmla="*/ 113164 w 130417"/>
                <a:gd name="connsiteY12" fmla="*/ 189782 h 348217"/>
                <a:gd name="connsiteX13" fmla="*/ 130417 w 130417"/>
                <a:gd name="connsiteY13" fmla="*/ 103517 h 348217"/>
                <a:gd name="connsiteX14" fmla="*/ 112143 w 130417"/>
                <a:gd name="connsiteY14" fmla="*/ 26779 h 348217"/>
                <a:gd name="connsiteX15" fmla="*/ 1021 w 130417"/>
                <a:gd name="connsiteY15" fmla="*/ 8627 h 348217"/>
                <a:gd name="connsiteX16" fmla="*/ 9647 w 130417"/>
                <a:gd name="connsiteY16" fmla="*/ 0 h 348217"/>
                <a:gd name="connsiteX0" fmla="*/ 38103 w 130417"/>
                <a:gd name="connsiteY0" fmla="*/ 219792 h 348217"/>
                <a:gd name="connsiteX1" fmla="*/ 57639 w 130417"/>
                <a:gd name="connsiteY1" fmla="*/ 206135 h 348217"/>
                <a:gd name="connsiteX2" fmla="*/ 62791 w 130417"/>
                <a:gd name="connsiteY2" fmla="*/ 154620 h 348217"/>
                <a:gd name="connsiteX3" fmla="*/ 23304 w 130417"/>
                <a:gd name="connsiteY3" fmla="*/ 138923 h 348217"/>
                <a:gd name="connsiteX4" fmla="*/ 0 w 130417"/>
                <a:gd name="connsiteY4" fmla="*/ 218237 h 348217"/>
                <a:gd name="connsiteX5" fmla="*/ 5273 w 130417"/>
                <a:gd name="connsiteY5" fmla="*/ 270117 h 348217"/>
                <a:gd name="connsiteX6" fmla="*/ 13852 w 130417"/>
                <a:gd name="connsiteY6" fmla="*/ 327197 h 348217"/>
                <a:gd name="connsiteX7" fmla="*/ 44153 w 130417"/>
                <a:gd name="connsiteY7" fmla="*/ 345057 h 348217"/>
                <a:gd name="connsiteX8" fmla="*/ 44153 w 130417"/>
                <a:gd name="connsiteY8" fmla="*/ 345057 h 348217"/>
                <a:gd name="connsiteX9" fmla="*/ 91124 w 130417"/>
                <a:gd name="connsiteY9" fmla="*/ 345227 h 348217"/>
                <a:gd name="connsiteX10" fmla="*/ 119215 w 130417"/>
                <a:gd name="connsiteY10" fmla="*/ 310430 h 348217"/>
                <a:gd name="connsiteX11" fmla="*/ 124609 w 130417"/>
                <a:gd name="connsiteY11" fmla="*/ 270530 h 348217"/>
                <a:gd name="connsiteX12" fmla="*/ 113164 w 130417"/>
                <a:gd name="connsiteY12" fmla="*/ 189782 h 348217"/>
                <a:gd name="connsiteX13" fmla="*/ 130417 w 130417"/>
                <a:gd name="connsiteY13" fmla="*/ 103517 h 348217"/>
                <a:gd name="connsiteX14" fmla="*/ 112143 w 130417"/>
                <a:gd name="connsiteY14" fmla="*/ 26779 h 348217"/>
                <a:gd name="connsiteX15" fmla="*/ 1021 w 130417"/>
                <a:gd name="connsiteY15" fmla="*/ 8627 h 348217"/>
                <a:gd name="connsiteX16" fmla="*/ 9647 w 130417"/>
                <a:gd name="connsiteY16" fmla="*/ 0 h 348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417" h="348217">
                  <a:moveTo>
                    <a:pt x="38103" y="219792"/>
                  </a:moveTo>
                  <a:cubicBezTo>
                    <a:pt x="40071" y="213652"/>
                    <a:pt x="53524" y="216997"/>
                    <a:pt x="57639" y="206135"/>
                  </a:cubicBezTo>
                  <a:cubicBezTo>
                    <a:pt x="61754" y="195273"/>
                    <a:pt x="68084" y="158524"/>
                    <a:pt x="62791" y="154620"/>
                  </a:cubicBezTo>
                  <a:lnTo>
                    <a:pt x="23304" y="138923"/>
                  </a:lnTo>
                  <a:lnTo>
                    <a:pt x="0" y="218237"/>
                  </a:lnTo>
                  <a:lnTo>
                    <a:pt x="5273" y="270117"/>
                  </a:lnTo>
                  <a:cubicBezTo>
                    <a:pt x="8132" y="271972"/>
                    <a:pt x="10993" y="325342"/>
                    <a:pt x="13852" y="327197"/>
                  </a:cubicBezTo>
                  <a:lnTo>
                    <a:pt x="44153" y="345057"/>
                  </a:lnTo>
                  <a:lnTo>
                    <a:pt x="44153" y="345057"/>
                  </a:lnTo>
                  <a:cubicBezTo>
                    <a:pt x="51981" y="345085"/>
                    <a:pt x="77184" y="352039"/>
                    <a:pt x="91124" y="345227"/>
                  </a:cubicBezTo>
                  <a:lnTo>
                    <a:pt x="119215" y="310430"/>
                  </a:lnTo>
                  <a:cubicBezTo>
                    <a:pt x="117579" y="290261"/>
                    <a:pt x="126245" y="290699"/>
                    <a:pt x="124609" y="270530"/>
                  </a:cubicBezTo>
                  <a:lnTo>
                    <a:pt x="113164" y="189782"/>
                  </a:lnTo>
                  <a:lnTo>
                    <a:pt x="130417" y="103517"/>
                  </a:lnTo>
                  <a:lnTo>
                    <a:pt x="112143" y="26779"/>
                  </a:lnTo>
                  <a:lnTo>
                    <a:pt x="1021" y="8627"/>
                  </a:lnTo>
                  <a:lnTo>
                    <a:pt x="9647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1976522" y="4210150"/>
              <a:ext cx="146114" cy="34916"/>
            </a:xfrm>
            <a:custGeom>
              <a:avLst/>
              <a:gdLst>
                <a:gd name="connsiteX0" fmla="*/ 0 w 138023"/>
                <a:gd name="connsiteY0" fmla="*/ 43132 h 43132"/>
                <a:gd name="connsiteX1" fmla="*/ 94891 w 138023"/>
                <a:gd name="connsiteY1" fmla="*/ 34505 h 43132"/>
                <a:gd name="connsiteX2" fmla="*/ 138023 w 138023"/>
                <a:gd name="connsiteY2" fmla="*/ 0 h 43132"/>
                <a:gd name="connsiteX0" fmla="*/ 0 w 145751"/>
                <a:gd name="connsiteY0" fmla="*/ 35405 h 35405"/>
                <a:gd name="connsiteX1" fmla="*/ 102619 w 145751"/>
                <a:gd name="connsiteY1" fmla="*/ 34505 h 35405"/>
                <a:gd name="connsiteX2" fmla="*/ 145751 w 145751"/>
                <a:gd name="connsiteY2" fmla="*/ 0 h 3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751" h="35405">
                  <a:moveTo>
                    <a:pt x="0" y="35405"/>
                  </a:moveTo>
                  <a:lnTo>
                    <a:pt x="102619" y="34505"/>
                  </a:lnTo>
                  <a:lnTo>
                    <a:pt x="145751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1172897" y="3657838"/>
              <a:ext cx="138172" cy="95226"/>
            </a:xfrm>
            <a:custGeom>
              <a:avLst/>
              <a:gdLst>
                <a:gd name="connsiteX0" fmla="*/ 0 w 138023"/>
                <a:gd name="connsiteY0" fmla="*/ 0 h 94891"/>
                <a:gd name="connsiteX1" fmla="*/ 43133 w 138023"/>
                <a:gd name="connsiteY1" fmla="*/ 34506 h 94891"/>
                <a:gd name="connsiteX2" fmla="*/ 112144 w 138023"/>
                <a:gd name="connsiteY2" fmla="*/ 69011 h 94891"/>
                <a:gd name="connsiteX3" fmla="*/ 138023 w 138023"/>
                <a:gd name="connsiteY3" fmla="*/ 94891 h 9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3" h="94891">
                  <a:moveTo>
                    <a:pt x="0" y="0"/>
                  </a:moveTo>
                  <a:lnTo>
                    <a:pt x="43133" y="34506"/>
                  </a:lnTo>
                  <a:lnTo>
                    <a:pt x="112144" y="69011"/>
                  </a:lnTo>
                  <a:lnTo>
                    <a:pt x="138023" y="9489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2079754" y="4537093"/>
              <a:ext cx="395460" cy="1829932"/>
            </a:xfrm>
            <a:custGeom>
              <a:avLst/>
              <a:gdLst>
                <a:gd name="connsiteX0" fmla="*/ 0 w 396815"/>
                <a:gd name="connsiteY0" fmla="*/ 0 h 1828800"/>
                <a:gd name="connsiteX1" fmla="*/ 0 w 396815"/>
                <a:gd name="connsiteY1" fmla="*/ 103517 h 1828800"/>
                <a:gd name="connsiteX2" fmla="*/ 0 w 396815"/>
                <a:gd name="connsiteY2" fmla="*/ 232914 h 1828800"/>
                <a:gd name="connsiteX3" fmla="*/ 25879 w 396815"/>
                <a:gd name="connsiteY3" fmla="*/ 345057 h 1828800"/>
                <a:gd name="connsiteX4" fmla="*/ 0 w 396815"/>
                <a:gd name="connsiteY4" fmla="*/ 163902 h 1828800"/>
                <a:gd name="connsiteX5" fmla="*/ 60385 w 396815"/>
                <a:gd name="connsiteY5" fmla="*/ 51759 h 1828800"/>
                <a:gd name="connsiteX6" fmla="*/ 103517 w 396815"/>
                <a:gd name="connsiteY6" fmla="*/ 43132 h 1828800"/>
                <a:gd name="connsiteX7" fmla="*/ 112143 w 396815"/>
                <a:gd name="connsiteY7" fmla="*/ 112144 h 1828800"/>
                <a:gd name="connsiteX8" fmla="*/ 69011 w 396815"/>
                <a:gd name="connsiteY8" fmla="*/ 198408 h 1828800"/>
                <a:gd name="connsiteX9" fmla="*/ 77638 w 396815"/>
                <a:gd name="connsiteY9" fmla="*/ 293298 h 1828800"/>
                <a:gd name="connsiteX10" fmla="*/ 103517 w 396815"/>
                <a:gd name="connsiteY10" fmla="*/ 396815 h 1828800"/>
                <a:gd name="connsiteX11" fmla="*/ 138023 w 396815"/>
                <a:gd name="connsiteY11" fmla="*/ 483080 h 1828800"/>
                <a:gd name="connsiteX12" fmla="*/ 112143 w 396815"/>
                <a:gd name="connsiteY12" fmla="*/ 569344 h 1828800"/>
                <a:gd name="connsiteX13" fmla="*/ 86264 w 396815"/>
                <a:gd name="connsiteY13" fmla="*/ 664234 h 1828800"/>
                <a:gd name="connsiteX14" fmla="*/ 51759 w 396815"/>
                <a:gd name="connsiteY14" fmla="*/ 750498 h 1828800"/>
                <a:gd name="connsiteX15" fmla="*/ 77638 w 396815"/>
                <a:gd name="connsiteY15" fmla="*/ 828136 h 1828800"/>
                <a:gd name="connsiteX16" fmla="*/ 129396 w 396815"/>
                <a:gd name="connsiteY16" fmla="*/ 1026544 h 1828800"/>
                <a:gd name="connsiteX17" fmla="*/ 250166 w 396815"/>
                <a:gd name="connsiteY17" fmla="*/ 1268083 h 1828800"/>
                <a:gd name="connsiteX18" fmla="*/ 336430 w 396815"/>
                <a:gd name="connsiteY18" fmla="*/ 1440612 h 1828800"/>
                <a:gd name="connsiteX19" fmla="*/ 362309 w 396815"/>
                <a:gd name="connsiteY19" fmla="*/ 1630393 h 1828800"/>
                <a:gd name="connsiteX20" fmla="*/ 379562 w 396815"/>
                <a:gd name="connsiteY20" fmla="*/ 1725283 h 1828800"/>
                <a:gd name="connsiteX21" fmla="*/ 396815 w 396815"/>
                <a:gd name="connsiteY21" fmla="*/ 1828800 h 1828800"/>
                <a:gd name="connsiteX0" fmla="*/ 0 w 396815"/>
                <a:gd name="connsiteY0" fmla="*/ 0 h 1828800"/>
                <a:gd name="connsiteX1" fmla="*/ 0 w 396815"/>
                <a:gd name="connsiteY1" fmla="*/ 103517 h 1828800"/>
                <a:gd name="connsiteX2" fmla="*/ 0 w 396815"/>
                <a:gd name="connsiteY2" fmla="*/ 232914 h 1828800"/>
                <a:gd name="connsiteX3" fmla="*/ 25879 w 396815"/>
                <a:gd name="connsiteY3" fmla="*/ 345057 h 1828800"/>
                <a:gd name="connsiteX4" fmla="*/ 0 w 396815"/>
                <a:gd name="connsiteY4" fmla="*/ 163902 h 1828800"/>
                <a:gd name="connsiteX5" fmla="*/ 60385 w 396815"/>
                <a:gd name="connsiteY5" fmla="*/ 51759 h 1828800"/>
                <a:gd name="connsiteX6" fmla="*/ 103517 w 396815"/>
                <a:gd name="connsiteY6" fmla="*/ 43132 h 1828800"/>
                <a:gd name="connsiteX7" fmla="*/ 112143 w 396815"/>
                <a:gd name="connsiteY7" fmla="*/ 112144 h 1828800"/>
                <a:gd name="connsiteX8" fmla="*/ 69011 w 396815"/>
                <a:gd name="connsiteY8" fmla="*/ 198408 h 1828800"/>
                <a:gd name="connsiteX9" fmla="*/ 77638 w 396815"/>
                <a:gd name="connsiteY9" fmla="*/ 293298 h 1828800"/>
                <a:gd name="connsiteX10" fmla="*/ 103517 w 396815"/>
                <a:gd name="connsiteY10" fmla="*/ 396815 h 1828800"/>
                <a:gd name="connsiteX11" fmla="*/ 138023 w 396815"/>
                <a:gd name="connsiteY11" fmla="*/ 483080 h 1828800"/>
                <a:gd name="connsiteX12" fmla="*/ 112143 w 396815"/>
                <a:gd name="connsiteY12" fmla="*/ 569344 h 1828800"/>
                <a:gd name="connsiteX13" fmla="*/ 86264 w 396815"/>
                <a:gd name="connsiteY13" fmla="*/ 664234 h 1828800"/>
                <a:gd name="connsiteX14" fmla="*/ 51759 w 396815"/>
                <a:gd name="connsiteY14" fmla="*/ 750498 h 1828800"/>
                <a:gd name="connsiteX15" fmla="*/ 77638 w 396815"/>
                <a:gd name="connsiteY15" fmla="*/ 828136 h 1828800"/>
                <a:gd name="connsiteX16" fmla="*/ 129396 w 396815"/>
                <a:gd name="connsiteY16" fmla="*/ 1026544 h 1828800"/>
                <a:gd name="connsiteX17" fmla="*/ 250166 w 396815"/>
                <a:gd name="connsiteY17" fmla="*/ 1268083 h 1828800"/>
                <a:gd name="connsiteX18" fmla="*/ 312618 w 396815"/>
                <a:gd name="connsiteY18" fmla="*/ 1445375 h 1828800"/>
                <a:gd name="connsiteX19" fmla="*/ 362309 w 396815"/>
                <a:gd name="connsiteY19" fmla="*/ 1630393 h 1828800"/>
                <a:gd name="connsiteX20" fmla="*/ 379562 w 396815"/>
                <a:gd name="connsiteY20" fmla="*/ 1725283 h 1828800"/>
                <a:gd name="connsiteX21" fmla="*/ 396815 w 396815"/>
                <a:gd name="connsiteY21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96815" h="1828800">
                  <a:moveTo>
                    <a:pt x="0" y="0"/>
                  </a:moveTo>
                  <a:lnTo>
                    <a:pt x="0" y="103517"/>
                  </a:lnTo>
                  <a:lnTo>
                    <a:pt x="0" y="232914"/>
                  </a:lnTo>
                  <a:lnTo>
                    <a:pt x="25879" y="345057"/>
                  </a:lnTo>
                  <a:lnTo>
                    <a:pt x="0" y="163902"/>
                  </a:lnTo>
                  <a:lnTo>
                    <a:pt x="60385" y="51759"/>
                  </a:lnTo>
                  <a:lnTo>
                    <a:pt x="103517" y="43132"/>
                  </a:lnTo>
                  <a:lnTo>
                    <a:pt x="112143" y="112144"/>
                  </a:lnTo>
                  <a:lnTo>
                    <a:pt x="69011" y="198408"/>
                  </a:lnTo>
                  <a:lnTo>
                    <a:pt x="77638" y="293298"/>
                  </a:lnTo>
                  <a:lnTo>
                    <a:pt x="103517" y="396815"/>
                  </a:lnTo>
                  <a:lnTo>
                    <a:pt x="138023" y="483080"/>
                  </a:lnTo>
                  <a:lnTo>
                    <a:pt x="112143" y="569344"/>
                  </a:lnTo>
                  <a:lnTo>
                    <a:pt x="86264" y="664234"/>
                  </a:lnTo>
                  <a:lnTo>
                    <a:pt x="51759" y="750498"/>
                  </a:lnTo>
                  <a:lnTo>
                    <a:pt x="77638" y="828136"/>
                  </a:lnTo>
                  <a:lnTo>
                    <a:pt x="129396" y="1026544"/>
                  </a:lnTo>
                  <a:cubicBezTo>
                    <a:pt x="169653" y="1107057"/>
                    <a:pt x="219629" y="1198278"/>
                    <a:pt x="250166" y="1268083"/>
                  </a:cubicBezTo>
                  <a:cubicBezTo>
                    <a:pt x="280703" y="1337888"/>
                    <a:pt x="291801" y="1386278"/>
                    <a:pt x="312618" y="1445375"/>
                  </a:cubicBezTo>
                  <a:lnTo>
                    <a:pt x="362309" y="1630393"/>
                  </a:lnTo>
                  <a:lnTo>
                    <a:pt x="379562" y="1725283"/>
                  </a:lnTo>
                  <a:lnTo>
                    <a:pt x="396815" y="18288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1647766" y="4459326"/>
              <a:ext cx="1099028" cy="2148939"/>
            </a:xfrm>
            <a:custGeom>
              <a:avLst/>
              <a:gdLst>
                <a:gd name="connsiteX0" fmla="*/ 267419 w 1086929"/>
                <a:gd name="connsiteY0" fmla="*/ 51758 h 2147977"/>
                <a:gd name="connsiteX1" fmla="*/ 276046 w 1086929"/>
                <a:gd name="connsiteY1" fmla="*/ 163901 h 2147977"/>
                <a:gd name="connsiteX2" fmla="*/ 293298 w 1086929"/>
                <a:gd name="connsiteY2" fmla="*/ 215660 h 2147977"/>
                <a:gd name="connsiteX3" fmla="*/ 224287 w 1086929"/>
                <a:gd name="connsiteY3" fmla="*/ 181154 h 2147977"/>
                <a:gd name="connsiteX4" fmla="*/ 198408 w 1086929"/>
                <a:gd name="connsiteY4" fmla="*/ 215660 h 2147977"/>
                <a:gd name="connsiteX5" fmla="*/ 172529 w 1086929"/>
                <a:gd name="connsiteY5" fmla="*/ 241539 h 2147977"/>
                <a:gd name="connsiteX6" fmla="*/ 103517 w 1086929"/>
                <a:gd name="connsiteY6" fmla="*/ 250166 h 2147977"/>
                <a:gd name="connsiteX7" fmla="*/ 60385 w 1086929"/>
                <a:gd name="connsiteY7" fmla="*/ 267418 h 2147977"/>
                <a:gd name="connsiteX8" fmla="*/ 43132 w 1086929"/>
                <a:gd name="connsiteY8" fmla="*/ 293298 h 2147977"/>
                <a:gd name="connsiteX9" fmla="*/ 17253 w 1086929"/>
                <a:gd name="connsiteY9" fmla="*/ 353683 h 2147977"/>
                <a:gd name="connsiteX10" fmla="*/ 17253 w 1086929"/>
                <a:gd name="connsiteY10" fmla="*/ 422694 h 2147977"/>
                <a:gd name="connsiteX11" fmla="*/ 0 w 1086929"/>
                <a:gd name="connsiteY11" fmla="*/ 517585 h 2147977"/>
                <a:gd name="connsiteX12" fmla="*/ 51759 w 1086929"/>
                <a:gd name="connsiteY12" fmla="*/ 595222 h 2147977"/>
                <a:gd name="connsiteX13" fmla="*/ 120770 w 1086929"/>
                <a:gd name="connsiteY13" fmla="*/ 707366 h 2147977"/>
                <a:gd name="connsiteX14" fmla="*/ 120770 w 1086929"/>
                <a:gd name="connsiteY14" fmla="*/ 793630 h 2147977"/>
                <a:gd name="connsiteX15" fmla="*/ 198408 w 1086929"/>
                <a:gd name="connsiteY15" fmla="*/ 828135 h 2147977"/>
                <a:gd name="connsiteX16" fmla="*/ 215661 w 1086929"/>
                <a:gd name="connsiteY16" fmla="*/ 948905 h 2147977"/>
                <a:gd name="connsiteX17" fmla="*/ 198408 w 1086929"/>
                <a:gd name="connsiteY17" fmla="*/ 1138686 h 2147977"/>
                <a:gd name="connsiteX18" fmla="*/ 224287 w 1086929"/>
                <a:gd name="connsiteY18" fmla="*/ 1259456 h 2147977"/>
                <a:gd name="connsiteX19" fmla="*/ 276046 w 1086929"/>
                <a:gd name="connsiteY19" fmla="*/ 1423358 h 2147977"/>
                <a:gd name="connsiteX20" fmla="*/ 336430 w 1086929"/>
                <a:gd name="connsiteY20" fmla="*/ 1604513 h 2147977"/>
                <a:gd name="connsiteX21" fmla="*/ 388189 w 1086929"/>
                <a:gd name="connsiteY21" fmla="*/ 1768415 h 2147977"/>
                <a:gd name="connsiteX22" fmla="*/ 474453 w 1086929"/>
                <a:gd name="connsiteY22" fmla="*/ 1958196 h 2147977"/>
                <a:gd name="connsiteX23" fmla="*/ 577970 w 1086929"/>
                <a:gd name="connsiteY23" fmla="*/ 2113471 h 2147977"/>
                <a:gd name="connsiteX24" fmla="*/ 733246 w 1086929"/>
                <a:gd name="connsiteY24" fmla="*/ 2147977 h 2147977"/>
                <a:gd name="connsiteX25" fmla="*/ 828136 w 1086929"/>
                <a:gd name="connsiteY25" fmla="*/ 2113471 h 2147977"/>
                <a:gd name="connsiteX26" fmla="*/ 931653 w 1086929"/>
                <a:gd name="connsiteY26" fmla="*/ 1992701 h 2147977"/>
                <a:gd name="connsiteX27" fmla="*/ 966159 w 1086929"/>
                <a:gd name="connsiteY27" fmla="*/ 1802920 h 2147977"/>
                <a:gd name="connsiteX28" fmla="*/ 948906 w 1086929"/>
                <a:gd name="connsiteY28" fmla="*/ 1630392 h 2147977"/>
                <a:gd name="connsiteX29" fmla="*/ 1000664 w 1086929"/>
                <a:gd name="connsiteY29" fmla="*/ 1457864 h 2147977"/>
                <a:gd name="connsiteX30" fmla="*/ 1035170 w 1086929"/>
                <a:gd name="connsiteY30" fmla="*/ 1259456 h 2147977"/>
                <a:gd name="connsiteX31" fmla="*/ 1052423 w 1086929"/>
                <a:gd name="connsiteY31" fmla="*/ 1164566 h 2147977"/>
                <a:gd name="connsiteX32" fmla="*/ 1061049 w 1086929"/>
                <a:gd name="connsiteY32" fmla="*/ 1061049 h 2147977"/>
                <a:gd name="connsiteX33" fmla="*/ 1061049 w 1086929"/>
                <a:gd name="connsiteY33" fmla="*/ 810883 h 2147977"/>
                <a:gd name="connsiteX34" fmla="*/ 1086929 w 1086929"/>
                <a:gd name="connsiteY34" fmla="*/ 560717 h 2147977"/>
                <a:gd name="connsiteX35" fmla="*/ 931653 w 1086929"/>
                <a:gd name="connsiteY35" fmla="*/ 379562 h 2147977"/>
                <a:gd name="connsiteX36" fmla="*/ 793630 w 1086929"/>
                <a:gd name="connsiteY36" fmla="*/ 241539 h 2147977"/>
                <a:gd name="connsiteX37" fmla="*/ 655608 w 1086929"/>
                <a:gd name="connsiteY37" fmla="*/ 181154 h 2147977"/>
                <a:gd name="connsiteX38" fmla="*/ 595223 w 1086929"/>
                <a:gd name="connsiteY38" fmla="*/ 138022 h 2147977"/>
                <a:gd name="connsiteX39" fmla="*/ 534838 w 1086929"/>
                <a:gd name="connsiteY39" fmla="*/ 51758 h 2147977"/>
                <a:gd name="connsiteX40" fmla="*/ 552091 w 1086929"/>
                <a:gd name="connsiteY40" fmla="*/ 0 h 2147977"/>
                <a:gd name="connsiteX0" fmla="*/ 267419 w 1086929"/>
                <a:gd name="connsiteY0" fmla="*/ 51758 h 2147977"/>
                <a:gd name="connsiteX1" fmla="*/ 276046 w 1086929"/>
                <a:gd name="connsiteY1" fmla="*/ 163901 h 2147977"/>
                <a:gd name="connsiteX2" fmla="*/ 293298 w 1086929"/>
                <a:gd name="connsiteY2" fmla="*/ 215660 h 2147977"/>
                <a:gd name="connsiteX3" fmla="*/ 224287 w 1086929"/>
                <a:gd name="connsiteY3" fmla="*/ 181154 h 2147977"/>
                <a:gd name="connsiteX4" fmla="*/ 198408 w 1086929"/>
                <a:gd name="connsiteY4" fmla="*/ 215660 h 2147977"/>
                <a:gd name="connsiteX5" fmla="*/ 172529 w 1086929"/>
                <a:gd name="connsiteY5" fmla="*/ 241539 h 2147977"/>
                <a:gd name="connsiteX6" fmla="*/ 103517 w 1086929"/>
                <a:gd name="connsiteY6" fmla="*/ 250166 h 2147977"/>
                <a:gd name="connsiteX7" fmla="*/ 60385 w 1086929"/>
                <a:gd name="connsiteY7" fmla="*/ 267418 h 2147977"/>
                <a:gd name="connsiteX8" fmla="*/ 43132 w 1086929"/>
                <a:gd name="connsiteY8" fmla="*/ 293298 h 2147977"/>
                <a:gd name="connsiteX9" fmla="*/ 17253 w 1086929"/>
                <a:gd name="connsiteY9" fmla="*/ 353683 h 2147977"/>
                <a:gd name="connsiteX10" fmla="*/ 17253 w 1086929"/>
                <a:gd name="connsiteY10" fmla="*/ 422694 h 2147977"/>
                <a:gd name="connsiteX11" fmla="*/ 0 w 1086929"/>
                <a:gd name="connsiteY11" fmla="*/ 517585 h 2147977"/>
                <a:gd name="connsiteX12" fmla="*/ 51759 w 1086929"/>
                <a:gd name="connsiteY12" fmla="*/ 595222 h 2147977"/>
                <a:gd name="connsiteX13" fmla="*/ 120770 w 1086929"/>
                <a:gd name="connsiteY13" fmla="*/ 707366 h 2147977"/>
                <a:gd name="connsiteX14" fmla="*/ 120770 w 1086929"/>
                <a:gd name="connsiteY14" fmla="*/ 793630 h 2147977"/>
                <a:gd name="connsiteX15" fmla="*/ 198408 w 1086929"/>
                <a:gd name="connsiteY15" fmla="*/ 828135 h 2147977"/>
                <a:gd name="connsiteX16" fmla="*/ 215661 w 1086929"/>
                <a:gd name="connsiteY16" fmla="*/ 948905 h 2147977"/>
                <a:gd name="connsiteX17" fmla="*/ 198408 w 1086929"/>
                <a:gd name="connsiteY17" fmla="*/ 1138686 h 2147977"/>
                <a:gd name="connsiteX18" fmla="*/ 224287 w 1086929"/>
                <a:gd name="connsiteY18" fmla="*/ 1259456 h 2147977"/>
                <a:gd name="connsiteX19" fmla="*/ 276046 w 1086929"/>
                <a:gd name="connsiteY19" fmla="*/ 1423358 h 2147977"/>
                <a:gd name="connsiteX20" fmla="*/ 336430 w 1086929"/>
                <a:gd name="connsiteY20" fmla="*/ 1604513 h 2147977"/>
                <a:gd name="connsiteX21" fmla="*/ 388189 w 1086929"/>
                <a:gd name="connsiteY21" fmla="*/ 1768415 h 2147977"/>
                <a:gd name="connsiteX22" fmla="*/ 474453 w 1086929"/>
                <a:gd name="connsiteY22" fmla="*/ 1958196 h 2147977"/>
                <a:gd name="connsiteX23" fmla="*/ 577970 w 1086929"/>
                <a:gd name="connsiteY23" fmla="*/ 2113471 h 2147977"/>
                <a:gd name="connsiteX24" fmla="*/ 733246 w 1086929"/>
                <a:gd name="connsiteY24" fmla="*/ 2147977 h 2147977"/>
                <a:gd name="connsiteX25" fmla="*/ 828136 w 1086929"/>
                <a:gd name="connsiteY25" fmla="*/ 2113471 h 2147977"/>
                <a:gd name="connsiteX26" fmla="*/ 931653 w 1086929"/>
                <a:gd name="connsiteY26" fmla="*/ 1992701 h 2147977"/>
                <a:gd name="connsiteX27" fmla="*/ 966159 w 1086929"/>
                <a:gd name="connsiteY27" fmla="*/ 1802920 h 2147977"/>
                <a:gd name="connsiteX28" fmla="*/ 948906 w 1086929"/>
                <a:gd name="connsiteY28" fmla="*/ 1630392 h 2147977"/>
                <a:gd name="connsiteX29" fmla="*/ 1000664 w 1086929"/>
                <a:gd name="connsiteY29" fmla="*/ 1457864 h 2147977"/>
                <a:gd name="connsiteX30" fmla="*/ 1035170 w 1086929"/>
                <a:gd name="connsiteY30" fmla="*/ 1259456 h 2147977"/>
                <a:gd name="connsiteX31" fmla="*/ 1052423 w 1086929"/>
                <a:gd name="connsiteY31" fmla="*/ 1164566 h 2147977"/>
                <a:gd name="connsiteX32" fmla="*/ 1061049 w 1086929"/>
                <a:gd name="connsiteY32" fmla="*/ 1061049 h 2147977"/>
                <a:gd name="connsiteX33" fmla="*/ 1061049 w 1086929"/>
                <a:gd name="connsiteY33" fmla="*/ 810883 h 2147977"/>
                <a:gd name="connsiteX34" fmla="*/ 1086929 w 1086929"/>
                <a:gd name="connsiteY34" fmla="*/ 560717 h 2147977"/>
                <a:gd name="connsiteX35" fmla="*/ 931653 w 1086929"/>
                <a:gd name="connsiteY35" fmla="*/ 379562 h 2147977"/>
                <a:gd name="connsiteX36" fmla="*/ 779342 w 1086929"/>
                <a:gd name="connsiteY36" fmla="*/ 289164 h 2147977"/>
                <a:gd name="connsiteX37" fmla="*/ 655608 w 1086929"/>
                <a:gd name="connsiteY37" fmla="*/ 181154 h 2147977"/>
                <a:gd name="connsiteX38" fmla="*/ 595223 w 1086929"/>
                <a:gd name="connsiteY38" fmla="*/ 138022 h 2147977"/>
                <a:gd name="connsiteX39" fmla="*/ 534838 w 1086929"/>
                <a:gd name="connsiteY39" fmla="*/ 51758 h 2147977"/>
                <a:gd name="connsiteX40" fmla="*/ 552091 w 1086929"/>
                <a:gd name="connsiteY40" fmla="*/ 0 h 2147977"/>
                <a:gd name="connsiteX0" fmla="*/ 267419 w 1072641"/>
                <a:gd name="connsiteY0" fmla="*/ 51758 h 2147977"/>
                <a:gd name="connsiteX1" fmla="*/ 276046 w 1072641"/>
                <a:gd name="connsiteY1" fmla="*/ 163901 h 2147977"/>
                <a:gd name="connsiteX2" fmla="*/ 293298 w 1072641"/>
                <a:gd name="connsiteY2" fmla="*/ 215660 h 2147977"/>
                <a:gd name="connsiteX3" fmla="*/ 224287 w 1072641"/>
                <a:gd name="connsiteY3" fmla="*/ 181154 h 2147977"/>
                <a:gd name="connsiteX4" fmla="*/ 198408 w 1072641"/>
                <a:gd name="connsiteY4" fmla="*/ 215660 h 2147977"/>
                <a:gd name="connsiteX5" fmla="*/ 172529 w 1072641"/>
                <a:gd name="connsiteY5" fmla="*/ 241539 h 2147977"/>
                <a:gd name="connsiteX6" fmla="*/ 103517 w 1072641"/>
                <a:gd name="connsiteY6" fmla="*/ 250166 h 2147977"/>
                <a:gd name="connsiteX7" fmla="*/ 60385 w 1072641"/>
                <a:gd name="connsiteY7" fmla="*/ 267418 h 2147977"/>
                <a:gd name="connsiteX8" fmla="*/ 43132 w 1072641"/>
                <a:gd name="connsiteY8" fmla="*/ 293298 h 2147977"/>
                <a:gd name="connsiteX9" fmla="*/ 17253 w 1072641"/>
                <a:gd name="connsiteY9" fmla="*/ 353683 h 2147977"/>
                <a:gd name="connsiteX10" fmla="*/ 17253 w 1072641"/>
                <a:gd name="connsiteY10" fmla="*/ 422694 h 2147977"/>
                <a:gd name="connsiteX11" fmla="*/ 0 w 1072641"/>
                <a:gd name="connsiteY11" fmla="*/ 517585 h 2147977"/>
                <a:gd name="connsiteX12" fmla="*/ 51759 w 1072641"/>
                <a:gd name="connsiteY12" fmla="*/ 595222 h 2147977"/>
                <a:gd name="connsiteX13" fmla="*/ 120770 w 1072641"/>
                <a:gd name="connsiteY13" fmla="*/ 707366 h 2147977"/>
                <a:gd name="connsiteX14" fmla="*/ 120770 w 1072641"/>
                <a:gd name="connsiteY14" fmla="*/ 793630 h 2147977"/>
                <a:gd name="connsiteX15" fmla="*/ 198408 w 1072641"/>
                <a:gd name="connsiteY15" fmla="*/ 828135 h 2147977"/>
                <a:gd name="connsiteX16" fmla="*/ 215661 w 1072641"/>
                <a:gd name="connsiteY16" fmla="*/ 948905 h 2147977"/>
                <a:gd name="connsiteX17" fmla="*/ 198408 w 1072641"/>
                <a:gd name="connsiteY17" fmla="*/ 1138686 h 2147977"/>
                <a:gd name="connsiteX18" fmla="*/ 224287 w 1072641"/>
                <a:gd name="connsiteY18" fmla="*/ 1259456 h 2147977"/>
                <a:gd name="connsiteX19" fmla="*/ 276046 w 1072641"/>
                <a:gd name="connsiteY19" fmla="*/ 1423358 h 2147977"/>
                <a:gd name="connsiteX20" fmla="*/ 336430 w 1072641"/>
                <a:gd name="connsiteY20" fmla="*/ 1604513 h 2147977"/>
                <a:gd name="connsiteX21" fmla="*/ 388189 w 1072641"/>
                <a:gd name="connsiteY21" fmla="*/ 1768415 h 2147977"/>
                <a:gd name="connsiteX22" fmla="*/ 474453 w 1072641"/>
                <a:gd name="connsiteY22" fmla="*/ 1958196 h 2147977"/>
                <a:gd name="connsiteX23" fmla="*/ 577970 w 1072641"/>
                <a:gd name="connsiteY23" fmla="*/ 2113471 h 2147977"/>
                <a:gd name="connsiteX24" fmla="*/ 733246 w 1072641"/>
                <a:gd name="connsiteY24" fmla="*/ 2147977 h 2147977"/>
                <a:gd name="connsiteX25" fmla="*/ 828136 w 1072641"/>
                <a:gd name="connsiteY25" fmla="*/ 2113471 h 2147977"/>
                <a:gd name="connsiteX26" fmla="*/ 931653 w 1072641"/>
                <a:gd name="connsiteY26" fmla="*/ 1992701 h 2147977"/>
                <a:gd name="connsiteX27" fmla="*/ 966159 w 1072641"/>
                <a:gd name="connsiteY27" fmla="*/ 1802920 h 2147977"/>
                <a:gd name="connsiteX28" fmla="*/ 948906 w 1072641"/>
                <a:gd name="connsiteY28" fmla="*/ 1630392 h 2147977"/>
                <a:gd name="connsiteX29" fmla="*/ 1000664 w 1072641"/>
                <a:gd name="connsiteY29" fmla="*/ 1457864 h 2147977"/>
                <a:gd name="connsiteX30" fmla="*/ 1035170 w 1072641"/>
                <a:gd name="connsiteY30" fmla="*/ 1259456 h 2147977"/>
                <a:gd name="connsiteX31" fmla="*/ 1052423 w 1072641"/>
                <a:gd name="connsiteY31" fmla="*/ 1164566 h 2147977"/>
                <a:gd name="connsiteX32" fmla="*/ 1061049 w 1072641"/>
                <a:gd name="connsiteY32" fmla="*/ 1061049 h 2147977"/>
                <a:gd name="connsiteX33" fmla="*/ 1061049 w 1072641"/>
                <a:gd name="connsiteY33" fmla="*/ 810883 h 2147977"/>
                <a:gd name="connsiteX34" fmla="*/ 1072641 w 1072641"/>
                <a:gd name="connsiteY34" fmla="*/ 584530 h 2147977"/>
                <a:gd name="connsiteX35" fmla="*/ 931653 w 1072641"/>
                <a:gd name="connsiteY35" fmla="*/ 379562 h 2147977"/>
                <a:gd name="connsiteX36" fmla="*/ 779342 w 1072641"/>
                <a:gd name="connsiteY36" fmla="*/ 289164 h 2147977"/>
                <a:gd name="connsiteX37" fmla="*/ 655608 w 1072641"/>
                <a:gd name="connsiteY37" fmla="*/ 181154 h 2147977"/>
                <a:gd name="connsiteX38" fmla="*/ 595223 w 1072641"/>
                <a:gd name="connsiteY38" fmla="*/ 138022 h 2147977"/>
                <a:gd name="connsiteX39" fmla="*/ 534838 w 1072641"/>
                <a:gd name="connsiteY39" fmla="*/ 51758 h 2147977"/>
                <a:gd name="connsiteX40" fmla="*/ 552091 w 1072641"/>
                <a:gd name="connsiteY40" fmla="*/ 0 h 2147977"/>
                <a:gd name="connsiteX0" fmla="*/ 267419 w 1099149"/>
                <a:gd name="connsiteY0" fmla="*/ 51758 h 2147977"/>
                <a:gd name="connsiteX1" fmla="*/ 276046 w 1099149"/>
                <a:gd name="connsiteY1" fmla="*/ 163901 h 2147977"/>
                <a:gd name="connsiteX2" fmla="*/ 293298 w 1099149"/>
                <a:gd name="connsiteY2" fmla="*/ 215660 h 2147977"/>
                <a:gd name="connsiteX3" fmla="*/ 224287 w 1099149"/>
                <a:gd name="connsiteY3" fmla="*/ 181154 h 2147977"/>
                <a:gd name="connsiteX4" fmla="*/ 198408 w 1099149"/>
                <a:gd name="connsiteY4" fmla="*/ 215660 h 2147977"/>
                <a:gd name="connsiteX5" fmla="*/ 172529 w 1099149"/>
                <a:gd name="connsiteY5" fmla="*/ 241539 h 2147977"/>
                <a:gd name="connsiteX6" fmla="*/ 103517 w 1099149"/>
                <a:gd name="connsiteY6" fmla="*/ 250166 h 2147977"/>
                <a:gd name="connsiteX7" fmla="*/ 60385 w 1099149"/>
                <a:gd name="connsiteY7" fmla="*/ 267418 h 2147977"/>
                <a:gd name="connsiteX8" fmla="*/ 43132 w 1099149"/>
                <a:gd name="connsiteY8" fmla="*/ 293298 h 2147977"/>
                <a:gd name="connsiteX9" fmla="*/ 17253 w 1099149"/>
                <a:gd name="connsiteY9" fmla="*/ 353683 h 2147977"/>
                <a:gd name="connsiteX10" fmla="*/ 17253 w 1099149"/>
                <a:gd name="connsiteY10" fmla="*/ 422694 h 2147977"/>
                <a:gd name="connsiteX11" fmla="*/ 0 w 1099149"/>
                <a:gd name="connsiteY11" fmla="*/ 517585 h 2147977"/>
                <a:gd name="connsiteX12" fmla="*/ 51759 w 1099149"/>
                <a:gd name="connsiteY12" fmla="*/ 595222 h 2147977"/>
                <a:gd name="connsiteX13" fmla="*/ 120770 w 1099149"/>
                <a:gd name="connsiteY13" fmla="*/ 707366 h 2147977"/>
                <a:gd name="connsiteX14" fmla="*/ 120770 w 1099149"/>
                <a:gd name="connsiteY14" fmla="*/ 793630 h 2147977"/>
                <a:gd name="connsiteX15" fmla="*/ 198408 w 1099149"/>
                <a:gd name="connsiteY15" fmla="*/ 828135 h 2147977"/>
                <a:gd name="connsiteX16" fmla="*/ 215661 w 1099149"/>
                <a:gd name="connsiteY16" fmla="*/ 948905 h 2147977"/>
                <a:gd name="connsiteX17" fmla="*/ 198408 w 1099149"/>
                <a:gd name="connsiteY17" fmla="*/ 1138686 h 2147977"/>
                <a:gd name="connsiteX18" fmla="*/ 224287 w 1099149"/>
                <a:gd name="connsiteY18" fmla="*/ 1259456 h 2147977"/>
                <a:gd name="connsiteX19" fmla="*/ 276046 w 1099149"/>
                <a:gd name="connsiteY19" fmla="*/ 1423358 h 2147977"/>
                <a:gd name="connsiteX20" fmla="*/ 336430 w 1099149"/>
                <a:gd name="connsiteY20" fmla="*/ 1604513 h 2147977"/>
                <a:gd name="connsiteX21" fmla="*/ 388189 w 1099149"/>
                <a:gd name="connsiteY21" fmla="*/ 1768415 h 2147977"/>
                <a:gd name="connsiteX22" fmla="*/ 474453 w 1099149"/>
                <a:gd name="connsiteY22" fmla="*/ 1958196 h 2147977"/>
                <a:gd name="connsiteX23" fmla="*/ 577970 w 1099149"/>
                <a:gd name="connsiteY23" fmla="*/ 2113471 h 2147977"/>
                <a:gd name="connsiteX24" fmla="*/ 733246 w 1099149"/>
                <a:gd name="connsiteY24" fmla="*/ 2147977 h 2147977"/>
                <a:gd name="connsiteX25" fmla="*/ 828136 w 1099149"/>
                <a:gd name="connsiteY25" fmla="*/ 2113471 h 2147977"/>
                <a:gd name="connsiteX26" fmla="*/ 931653 w 1099149"/>
                <a:gd name="connsiteY26" fmla="*/ 1992701 h 2147977"/>
                <a:gd name="connsiteX27" fmla="*/ 966159 w 1099149"/>
                <a:gd name="connsiteY27" fmla="*/ 1802920 h 2147977"/>
                <a:gd name="connsiteX28" fmla="*/ 948906 w 1099149"/>
                <a:gd name="connsiteY28" fmla="*/ 1630392 h 2147977"/>
                <a:gd name="connsiteX29" fmla="*/ 1000664 w 1099149"/>
                <a:gd name="connsiteY29" fmla="*/ 1457864 h 2147977"/>
                <a:gd name="connsiteX30" fmla="*/ 1035170 w 1099149"/>
                <a:gd name="connsiteY30" fmla="*/ 1259456 h 2147977"/>
                <a:gd name="connsiteX31" fmla="*/ 1052423 w 1099149"/>
                <a:gd name="connsiteY31" fmla="*/ 1164566 h 2147977"/>
                <a:gd name="connsiteX32" fmla="*/ 1061049 w 1099149"/>
                <a:gd name="connsiteY32" fmla="*/ 1061049 h 2147977"/>
                <a:gd name="connsiteX33" fmla="*/ 1099149 w 1099149"/>
                <a:gd name="connsiteY33" fmla="*/ 820408 h 2147977"/>
                <a:gd name="connsiteX34" fmla="*/ 1072641 w 1099149"/>
                <a:gd name="connsiteY34" fmla="*/ 584530 h 2147977"/>
                <a:gd name="connsiteX35" fmla="*/ 931653 w 1099149"/>
                <a:gd name="connsiteY35" fmla="*/ 379562 h 2147977"/>
                <a:gd name="connsiteX36" fmla="*/ 779342 w 1099149"/>
                <a:gd name="connsiteY36" fmla="*/ 289164 h 2147977"/>
                <a:gd name="connsiteX37" fmla="*/ 655608 w 1099149"/>
                <a:gd name="connsiteY37" fmla="*/ 181154 h 2147977"/>
                <a:gd name="connsiteX38" fmla="*/ 595223 w 1099149"/>
                <a:gd name="connsiteY38" fmla="*/ 138022 h 2147977"/>
                <a:gd name="connsiteX39" fmla="*/ 534838 w 1099149"/>
                <a:gd name="connsiteY39" fmla="*/ 51758 h 2147977"/>
                <a:gd name="connsiteX40" fmla="*/ 552091 w 1099149"/>
                <a:gd name="connsiteY40" fmla="*/ 0 h 214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99149" h="2147977">
                  <a:moveTo>
                    <a:pt x="267419" y="51758"/>
                  </a:moveTo>
                  <a:lnTo>
                    <a:pt x="276046" y="163901"/>
                  </a:lnTo>
                  <a:lnTo>
                    <a:pt x="293298" y="215660"/>
                  </a:lnTo>
                  <a:lnTo>
                    <a:pt x="224287" y="181154"/>
                  </a:lnTo>
                  <a:lnTo>
                    <a:pt x="198408" y="215660"/>
                  </a:lnTo>
                  <a:lnTo>
                    <a:pt x="172529" y="241539"/>
                  </a:lnTo>
                  <a:lnTo>
                    <a:pt x="103517" y="250166"/>
                  </a:lnTo>
                  <a:lnTo>
                    <a:pt x="60385" y="267418"/>
                  </a:lnTo>
                  <a:lnTo>
                    <a:pt x="43132" y="293298"/>
                  </a:lnTo>
                  <a:lnTo>
                    <a:pt x="17253" y="353683"/>
                  </a:lnTo>
                  <a:lnTo>
                    <a:pt x="17253" y="422694"/>
                  </a:lnTo>
                  <a:lnTo>
                    <a:pt x="0" y="517585"/>
                  </a:lnTo>
                  <a:lnTo>
                    <a:pt x="51759" y="595222"/>
                  </a:lnTo>
                  <a:lnTo>
                    <a:pt x="120770" y="707366"/>
                  </a:lnTo>
                  <a:lnTo>
                    <a:pt x="120770" y="793630"/>
                  </a:lnTo>
                  <a:lnTo>
                    <a:pt x="198408" y="828135"/>
                  </a:lnTo>
                  <a:lnTo>
                    <a:pt x="215661" y="948905"/>
                  </a:lnTo>
                  <a:lnTo>
                    <a:pt x="198408" y="1138686"/>
                  </a:lnTo>
                  <a:lnTo>
                    <a:pt x="224287" y="1259456"/>
                  </a:lnTo>
                  <a:lnTo>
                    <a:pt x="276046" y="1423358"/>
                  </a:lnTo>
                  <a:lnTo>
                    <a:pt x="336430" y="1604513"/>
                  </a:lnTo>
                  <a:lnTo>
                    <a:pt x="388189" y="1768415"/>
                  </a:lnTo>
                  <a:lnTo>
                    <a:pt x="474453" y="1958196"/>
                  </a:lnTo>
                  <a:lnTo>
                    <a:pt x="577970" y="2113471"/>
                  </a:lnTo>
                  <a:lnTo>
                    <a:pt x="733246" y="2147977"/>
                  </a:lnTo>
                  <a:lnTo>
                    <a:pt x="828136" y="2113471"/>
                  </a:lnTo>
                  <a:lnTo>
                    <a:pt x="931653" y="1992701"/>
                  </a:lnTo>
                  <a:lnTo>
                    <a:pt x="966159" y="1802920"/>
                  </a:lnTo>
                  <a:lnTo>
                    <a:pt x="948906" y="1630392"/>
                  </a:lnTo>
                  <a:lnTo>
                    <a:pt x="1000664" y="1457864"/>
                  </a:lnTo>
                  <a:lnTo>
                    <a:pt x="1035170" y="1259456"/>
                  </a:lnTo>
                  <a:lnTo>
                    <a:pt x="1052423" y="1164566"/>
                  </a:lnTo>
                  <a:lnTo>
                    <a:pt x="1061049" y="1061049"/>
                  </a:lnTo>
                  <a:lnTo>
                    <a:pt x="1099149" y="820408"/>
                  </a:lnTo>
                  <a:lnTo>
                    <a:pt x="1072641" y="584530"/>
                  </a:lnTo>
                  <a:lnTo>
                    <a:pt x="931653" y="379562"/>
                  </a:lnTo>
                  <a:lnTo>
                    <a:pt x="779342" y="289164"/>
                  </a:lnTo>
                  <a:lnTo>
                    <a:pt x="655608" y="181154"/>
                  </a:lnTo>
                  <a:lnTo>
                    <a:pt x="595223" y="138022"/>
                  </a:lnTo>
                  <a:lnTo>
                    <a:pt x="534838" y="51758"/>
                  </a:lnTo>
                  <a:lnTo>
                    <a:pt x="552091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610677" y="4416474"/>
              <a:ext cx="1442078" cy="1802950"/>
            </a:xfrm>
            <a:custGeom>
              <a:avLst/>
              <a:gdLst>
                <a:gd name="connsiteX0" fmla="*/ 1009291 w 1423359"/>
                <a:gd name="connsiteY0" fmla="*/ 17252 h 1811547"/>
                <a:gd name="connsiteX1" fmla="*/ 862642 w 1423359"/>
                <a:gd name="connsiteY1" fmla="*/ 0 h 1811547"/>
                <a:gd name="connsiteX2" fmla="*/ 526212 w 1423359"/>
                <a:gd name="connsiteY2" fmla="*/ 86264 h 1811547"/>
                <a:gd name="connsiteX3" fmla="*/ 319178 w 1423359"/>
                <a:gd name="connsiteY3" fmla="*/ 241539 h 1811547"/>
                <a:gd name="connsiteX4" fmla="*/ 138023 w 1423359"/>
                <a:gd name="connsiteY4" fmla="*/ 457200 h 1811547"/>
                <a:gd name="connsiteX5" fmla="*/ 77638 w 1423359"/>
                <a:gd name="connsiteY5" fmla="*/ 690113 h 1811547"/>
                <a:gd name="connsiteX6" fmla="*/ 77638 w 1423359"/>
                <a:gd name="connsiteY6" fmla="*/ 845388 h 1811547"/>
                <a:gd name="connsiteX7" fmla="*/ 17253 w 1423359"/>
                <a:gd name="connsiteY7" fmla="*/ 992037 h 1811547"/>
                <a:gd name="connsiteX8" fmla="*/ 17253 w 1423359"/>
                <a:gd name="connsiteY8" fmla="*/ 1181818 h 1811547"/>
                <a:gd name="connsiteX9" fmla="*/ 0 w 1423359"/>
                <a:gd name="connsiteY9" fmla="*/ 1345720 h 1811547"/>
                <a:gd name="connsiteX10" fmla="*/ 8627 w 1423359"/>
                <a:gd name="connsiteY10" fmla="*/ 1544128 h 1811547"/>
                <a:gd name="connsiteX11" fmla="*/ 77638 w 1423359"/>
                <a:gd name="connsiteY11" fmla="*/ 1664898 h 1811547"/>
                <a:gd name="connsiteX12" fmla="*/ 258793 w 1423359"/>
                <a:gd name="connsiteY12" fmla="*/ 1768415 h 1811547"/>
                <a:gd name="connsiteX13" fmla="*/ 431321 w 1423359"/>
                <a:gd name="connsiteY13" fmla="*/ 1751162 h 1811547"/>
                <a:gd name="connsiteX14" fmla="*/ 621102 w 1423359"/>
                <a:gd name="connsiteY14" fmla="*/ 1794294 h 1811547"/>
                <a:gd name="connsiteX15" fmla="*/ 767751 w 1423359"/>
                <a:gd name="connsiteY15" fmla="*/ 1759788 h 1811547"/>
                <a:gd name="connsiteX16" fmla="*/ 983412 w 1423359"/>
                <a:gd name="connsiteY16" fmla="*/ 1811547 h 1811547"/>
                <a:gd name="connsiteX17" fmla="*/ 1181819 w 1423359"/>
                <a:gd name="connsiteY17" fmla="*/ 1794294 h 1811547"/>
                <a:gd name="connsiteX18" fmla="*/ 1337095 w 1423359"/>
                <a:gd name="connsiteY18" fmla="*/ 1802920 h 1811547"/>
                <a:gd name="connsiteX19" fmla="*/ 1423359 w 1423359"/>
                <a:gd name="connsiteY19" fmla="*/ 1802920 h 1811547"/>
                <a:gd name="connsiteX0" fmla="*/ 1009291 w 1423359"/>
                <a:gd name="connsiteY0" fmla="*/ 17252 h 1802920"/>
                <a:gd name="connsiteX1" fmla="*/ 862642 w 1423359"/>
                <a:gd name="connsiteY1" fmla="*/ 0 h 1802920"/>
                <a:gd name="connsiteX2" fmla="*/ 526212 w 1423359"/>
                <a:gd name="connsiteY2" fmla="*/ 86264 h 1802920"/>
                <a:gd name="connsiteX3" fmla="*/ 319178 w 1423359"/>
                <a:gd name="connsiteY3" fmla="*/ 241539 h 1802920"/>
                <a:gd name="connsiteX4" fmla="*/ 138023 w 1423359"/>
                <a:gd name="connsiteY4" fmla="*/ 457200 h 1802920"/>
                <a:gd name="connsiteX5" fmla="*/ 77638 w 1423359"/>
                <a:gd name="connsiteY5" fmla="*/ 690113 h 1802920"/>
                <a:gd name="connsiteX6" fmla="*/ 77638 w 1423359"/>
                <a:gd name="connsiteY6" fmla="*/ 845388 h 1802920"/>
                <a:gd name="connsiteX7" fmla="*/ 17253 w 1423359"/>
                <a:gd name="connsiteY7" fmla="*/ 992037 h 1802920"/>
                <a:gd name="connsiteX8" fmla="*/ 17253 w 1423359"/>
                <a:gd name="connsiteY8" fmla="*/ 1181818 h 1802920"/>
                <a:gd name="connsiteX9" fmla="*/ 0 w 1423359"/>
                <a:gd name="connsiteY9" fmla="*/ 1345720 h 1802920"/>
                <a:gd name="connsiteX10" fmla="*/ 8627 w 1423359"/>
                <a:gd name="connsiteY10" fmla="*/ 1544128 h 1802920"/>
                <a:gd name="connsiteX11" fmla="*/ 77638 w 1423359"/>
                <a:gd name="connsiteY11" fmla="*/ 1664898 h 1802920"/>
                <a:gd name="connsiteX12" fmla="*/ 258793 w 1423359"/>
                <a:gd name="connsiteY12" fmla="*/ 1768415 h 1802920"/>
                <a:gd name="connsiteX13" fmla="*/ 431321 w 1423359"/>
                <a:gd name="connsiteY13" fmla="*/ 1751162 h 1802920"/>
                <a:gd name="connsiteX14" fmla="*/ 621102 w 1423359"/>
                <a:gd name="connsiteY14" fmla="*/ 1794294 h 1802920"/>
                <a:gd name="connsiteX15" fmla="*/ 767751 w 1423359"/>
                <a:gd name="connsiteY15" fmla="*/ 1759788 h 1802920"/>
                <a:gd name="connsiteX16" fmla="*/ 973887 w 1423359"/>
                <a:gd name="connsiteY16" fmla="*/ 1797260 h 1802920"/>
                <a:gd name="connsiteX17" fmla="*/ 1181819 w 1423359"/>
                <a:gd name="connsiteY17" fmla="*/ 1794294 h 1802920"/>
                <a:gd name="connsiteX18" fmla="*/ 1337095 w 1423359"/>
                <a:gd name="connsiteY18" fmla="*/ 1802920 h 1802920"/>
                <a:gd name="connsiteX19" fmla="*/ 1423359 w 1423359"/>
                <a:gd name="connsiteY19" fmla="*/ 1802920 h 1802920"/>
                <a:gd name="connsiteX0" fmla="*/ 1009291 w 1423359"/>
                <a:gd name="connsiteY0" fmla="*/ 17252 h 1802920"/>
                <a:gd name="connsiteX1" fmla="*/ 862642 w 1423359"/>
                <a:gd name="connsiteY1" fmla="*/ 0 h 1802920"/>
                <a:gd name="connsiteX2" fmla="*/ 526212 w 1423359"/>
                <a:gd name="connsiteY2" fmla="*/ 86264 h 1802920"/>
                <a:gd name="connsiteX3" fmla="*/ 319178 w 1423359"/>
                <a:gd name="connsiteY3" fmla="*/ 241539 h 1802920"/>
                <a:gd name="connsiteX4" fmla="*/ 138023 w 1423359"/>
                <a:gd name="connsiteY4" fmla="*/ 457200 h 1802920"/>
                <a:gd name="connsiteX5" fmla="*/ 77638 w 1423359"/>
                <a:gd name="connsiteY5" fmla="*/ 690113 h 1802920"/>
                <a:gd name="connsiteX6" fmla="*/ 49063 w 1423359"/>
                <a:gd name="connsiteY6" fmla="*/ 845388 h 1802920"/>
                <a:gd name="connsiteX7" fmla="*/ 17253 w 1423359"/>
                <a:gd name="connsiteY7" fmla="*/ 992037 h 1802920"/>
                <a:gd name="connsiteX8" fmla="*/ 17253 w 1423359"/>
                <a:gd name="connsiteY8" fmla="*/ 1181818 h 1802920"/>
                <a:gd name="connsiteX9" fmla="*/ 0 w 1423359"/>
                <a:gd name="connsiteY9" fmla="*/ 1345720 h 1802920"/>
                <a:gd name="connsiteX10" fmla="*/ 8627 w 1423359"/>
                <a:gd name="connsiteY10" fmla="*/ 1544128 h 1802920"/>
                <a:gd name="connsiteX11" fmla="*/ 77638 w 1423359"/>
                <a:gd name="connsiteY11" fmla="*/ 1664898 h 1802920"/>
                <a:gd name="connsiteX12" fmla="*/ 258793 w 1423359"/>
                <a:gd name="connsiteY12" fmla="*/ 1768415 h 1802920"/>
                <a:gd name="connsiteX13" fmla="*/ 431321 w 1423359"/>
                <a:gd name="connsiteY13" fmla="*/ 1751162 h 1802920"/>
                <a:gd name="connsiteX14" fmla="*/ 621102 w 1423359"/>
                <a:gd name="connsiteY14" fmla="*/ 1794294 h 1802920"/>
                <a:gd name="connsiteX15" fmla="*/ 767751 w 1423359"/>
                <a:gd name="connsiteY15" fmla="*/ 1759788 h 1802920"/>
                <a:gd name="connsiteX16" fmla="*/ 973887 w 1423359"/>
                <a:gd name="connsiteY16" fmla="*/ 1797260 h 1802920"/>
                <a:gd name="connsiteX17" fmla="*/ 1181819 w 1423359"/>
                <a:gd name="connsiteY17" fmla="*/ 1794294 h 1802920"/>
                <a:gd name="connsiteX18" fmla="*/ 1337095 w 1423359"/>
                <a:gd name="connsiteY18" fmla="*/ 1802920 h 1802920"/>
                <a:gd name="connsiteX19" fmla="*/ 1423359 w 1423359"/>
                <a:gd name="connsiteY19" fmla="*/ 1802920 h 1802920"/>
                <a:gd name="connsiteX0" fmla="*/ 1019894 w 1433962"/>
                <a:gd name="connsiteY0" fmla="*/ 17252 h 1802920"/>
                <a:gd name="connsiteX1" fmla="*/ 873245 w 1433962"/>
                <a:gd name="connsiteY1" fmla="*/ 0 h 1802920"/>
                <a:gd name="connsiteX2" fmla="*/ 536815 w 1433962"/>
                <a:gd name="connsiteY2" fmla="*/ 86264 h 1802920"/>
                <a:gd name="connsiteX3" fmla="*/ 329781 w 1433962"/>
                <a:gd name="connsiteY3" fmla="*/ 241539 h 1802920"/>
                <a:gd name="connsiteX4" fmla="*/ 148626 w 1433962"/>
                <a:gd name="connsiteY4" fmla="*/ 457200 h 1802920"/>
                <a:gd name="connsiteX5" fmla="*/ 88241 w 1433962"/>
                <a:gd name="connsiteY5" fmla="*/ 690113 h 1802920"/>
                <a:gd name="connsiteX6" fmla="*/ 59666 w 1433962"/>
                <a:gd name="connsiteY6" fmla="*/ 845388 h 1802920"/>
                <a:gd name="connsiteX7" fmla="*/ 27856 w 1433962"/>
                <a:gd name="connsiteY7" fmla="*/ 992037 h 1802920"/>
                <a:gd name="connsiteX8" fmla="*/ 27856 w 1433962"/>
                <a:gd name="connsiteY8" fmla="*/ 1181818 h 1802920"/>
                <a:gd name="connsiteX9" fmla="*/ 0 w 1433962"/>
                <a:gd name="connsiteY9" fmla="*/ 1203025 h 1802920"/>
                <a:gd name="connsiteX10" fmla="*/ 10603 w 1433962"/>
                <a:gd name="connsiteY10" fmla="*/ 1345720 h 1802920"/>
                <a:gd name="connsiteX11" fmla="*/ 19230 w 1433962"/>
                <a:gd name="connsiteY11" fmla="*/ 1544128 h 1802920"/>
                <a:gd name="connsiteX12" fmla="*/ 88241 w 1433962"/>
                <a:gd name="connsiteY12" fmla="*/ 1664898 h 1802920"/>
                <a:gd name="connsiteX13" fmla="*/ 269396 w 1433962"/>
                <a:gd name="connsiteY13" fmla="*/ 1768415 h 1802920"/>
                <a:gd name="connsiteX14" fmla="*/ 441924 w 1433962"/>
                <a:gd name="connsiteY14" fmla="*/ 1751162 h 1802920"/>
                <a:gd name="connsiteX15" fmla="*/ 631705 w 1433962"/>
                <a:gd name="connsiteY15" fmla="*/ 1794294 h 1802920"/>
                <a:gd name="connsiteX16" fmla="*/ 778354 w 1433962"/>
                <a:gd name="connsiteY16" fmla="*/ 1759788 h 1802920"/>
                <a:gd name="connsiteX17" fmla="*/ 984490 w 1433962"/>
                <a:gd name="connsiteY17" fmla="*/ 1797260 h 1802920"/>
                <a:gd name="connsiteX18" fmla="*/ 1192422 w 1433962"/>
                <a:gd name="connsiteY18" fmla="*/ 1794294 h 1802920"/>
                <a:gd name="connsiteX19" fmla="*/ 1347698 w 1433962"/>
                <a:gd name="connsiteY19" fmla="*/ 1802920 h 1802920"/>
                <a:gd name="connsiteX20" fmla="*/ 1433962 w 1433962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2767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68415 h 1802920"/>
                <a:gd name="connsiteX14" fmla="*/ 450371 w 1442409"/>
                <a:gd name="connsiteY14" fmla="*/ 1751162 h 1802920"/>
                <a:gd name="connsiteX15" fmla="*/ 640152 w 1442409"/>
                <a:gd name="connsiteY15" fmla="*/ 1794294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68415 h 1802920"/>
                <a:gd name="connsiteX14" fmla="*/ 450371 w 1442409"/>
                <a:gd name="connsiteY14" fmla="*/ 1751162 h 1802920"/>
                <a:gd name="connsiteX15" fmla="*/ 640152 w 1442409"/>
                <a:gd name="connsiteY15" fmla="*/ 1794294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30315 h 1802920"/>
                <a:gd name="connsiteX14" fmla="*/ 450371 w 1442409"/>
                <a:gd name="connsiteY14" fmla="*/ 1751162 h 1802920"/>
                <a:gd name="connsiteX15" fmla="*/ 640152 w 1442409"/>
                <a:gd name="connsiteY15" fmla="*/ 1794294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30315 h 1802920"/>
                <a:gd name="connsiteX14" fmla="*/ 450371 w 1442409"/>
                <a:gd name="connsiteY14" fmla="*/ 1751162 h 1802920"/>
                <a:gd name="connsiteX15" fmla="*/ 649677 w 1442409"/>
                <a:gd name="connsiteY15" fmla="*/ 1760957 h 1802920"/>
                <a:gd name="connsiteX16" fmla="*/ 786801 w 1442409"/>
                <a:gd name="connsiteY16" fmla="*/ 1759788 h 1802920"/>
                <a:gd name="connsiteX17" fmla="*/ 992937 w 1442409"/>
                <a:gd name="connsiteY17" fmla="*/ 1797260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  <a:gd name="connsiteX0" fmla="*/ 1028341 w 1442409"/>
                <a:gd name="connsiteY0" fmla="*/ 17252 h 1802920"/>
                <a:gd name="connsiteX1" fmla="*/ 881692 w 1442409"/>
                <a:gd name="connsiteY1" fmla="*/ 0 h 1802920"/>
                <a:gd name="connsiteX2" fmla="*/ 545262 w 1442409"/>
                <a:gd name="connsiteY2" fmla="*/ 86264 h 1802920"/>
                <a:gd name="connsiteX3" fmla="*/ 338228 w 1442409"/>
                <a:gd name="connsiteY3" fmla="*/ 241539 h 1802920"/>
                <a:gd name="connsiteX4" fmla="*/ 157073 w 1442409"/>
                <a:gd name="connsiteY4" fmla="*/ 457200 h 1802920"/>
                <a:gd name="connsiteX5" fmla="*/ 96688 w 1442409"/>
                <a:gd name="connsiteY5" fmla="*/ 690113 h 1802920"/>
                <a:gd name="connsiteX6" fmla="*/ 68113 w 1442409"/>
                <a:gd name="connsiteY6" fmla="*/ 845388 h 1802920"/>
                <a:gd name="connsiteX7" fmla="*/ 36303 w 1442409"/>
                <a:gd name="connsiteY7" fmla="*/ 992037 h 1802920"/>
                <a:gd name="connsiteX8" fmla="*/ 36303 w 1442409"/>
                <a:gd name="connsiteY8" fmla="*/ 1181818 h 1802920"/>
                <a:gd name="connsiteX9" fmla="*/ 8447 w 1442409"/>
                <a:gd name="connsiteY9" fmla="*/ 1203025 h 1802920"/>
                <a:gd name="connsiteX10" fmla="*/ 0 w 1442409"/>
                <a:gd name="connsiteY10" fmla="*/ 1383820 h 1802920"/>
                <a:gd name="connsiteX11" fmla="*/ 46727 w 1442409"/>
                <a:gd name="connsiteY11" fmla="*/ 1544128 h 1802920"/>
                <a:gd name="connsiteX12" fmla="*/ 96688 w 1442409"/>
                <a:gd name="connsiteY12" fmla="*/ 1664898 h 1802920"/>
                <a:gd name="connsiteX13" fmla="*/ 277843 w 1442409"/>
                <a:gd name="connsiteY13" fmla="*/ 1730315 h 1802920"/>
                <a:gd name="connsiteX14" fmla="*/ 450371 w 1442409"/>
                <a:gd name="connsiteY14" fmla="*/ 1751162 h 1802920"/>
                <a:gd name="connsiteX15" fmla="*/ 649677 w 1442409"/>
                <a:gd name="connsiteY15" fmla="*/ 1760957 h 1802920"/>
                <a:gd name="connsiteX16" fmla="*/ 786801 w 1442409"/>
                <a:gd name="connsiteY16" fmla="*/ 1759788 h 1802920"/>
                <a:gd name="connsiteX17" fmla="*/ 1007225 w 1442409"/>
                <a:gd name="connsiteY17" fmla="*/ 1782973 h 1802920"/>
                <a:gd name="connsiteX18" fmla="*/ 1200869 w 1442409"/>
                <a:gd name="connsiteY18" fmla="*/ 1794294 h 1802920"/>
                <a:gd name="connsiteX19" fmla="*/ 1356145 w 1442409"/>
                <a:gd name="connsiteY19" fmla="*/ 1802920 h 1802920"/>
                <a:gd name="connsiteX20" fmla="*/ 1442409 w 1442409"/>
                <a:gd name="connsiteY20" fmla="*/ 1802920 h 180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42409" h="1802920">
                  <a:moveTo>
                    <a:pt x="1028341" y="17252"/>
                  </a:moveTo>
                  <a:lnTo>
                    <a:pt x="881692" y="0"/>
                  </a:lnTo>
                  <a:lnTo>
                    <a:pt x="545262" y="86264"/>
                  </a:lnTo>
                  <a:lnTo>
                    <a:pt x="338228" y="241539"/>
                  </a:lnTo>
                  <a:lnTo>
                    <a:pt x="157073" y="457200"/>
                  </a:lnTo>
                  <a:lnTo>
                    <a:pt x="96688" y="690113"/>
                  </a:lnTo>
                  <a:lnTo>
                    <a:pt x="68113" y="845388"/>
                  </a:lnTo>
                  <a:lnTo>
                    <a:pt x="36303" y="992037"/>
                  </a:lnTo>
                  <a:lnTo>
                    <a:pt x="36303" y="1181818"/>
                  </a:lnTo>
                  <a:cubicBezTo>
                    <a:pt x="33368" y="1187300"/>
                    <a:pt x="11382" y="1197543"/>
                    <a:pt x="8447" y="1203025"/>
                  </a:cubicBezTo>
                  <a:lnTo>
                    <a:pt x="0" y="1383820"/>
                  </a:lnTo>
                  <a:lnTo>
                    <a:pt x="46727" y="1544128"/>
                  </a:lnTo>
                  <a:lnTo>
                    <a:pt x="96688" y="1664898"/>
                  </a:lnTo>
                  <a:lnTo>
                    <a:pt x="277843" y="1730315"/>
                  </a:lnTo>
                  <a:lnTo>
                    <a:pt x="450371" y="1751162"/>
                  </a:lnTo>
                  <a:lnTo>
                    <a:pt x="649677" y="1760957"/>
                  </a:lnTo>
                  <a:lnTo>
                    <a:pt x="786801" y="1759788"/>
                  </a:lnTo>
                  <a:lnTo>
                    <a:pt x="1007225" y="1782973"/>
                  </a:lnTo>
                  <a:lnTo>
                    <a:pt x="1200869" y="1794294"/>
                  </a:lnTo>
                  <a:lnTo>
                    <a:pt x="1356145" y="1802920"/>
                  </a:lnTo>
                  <a:lnTo>
                    <a:pt x="1442409" y="180292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928315" y="4787856"/>
              <a:ext cx="978326" cy="1147477"/>
            </a:xfrm>
            <a:custGeom>
              <a:avLst/>
              <a:gdLst>
                <a:gd name="connsiteX0" fmla="*/ 155276 w 948906"/>
                <a:gd name="connsiteY0" fmla="*/ 0 h 1147314"/>
                <a:gd name="connsiteX1" fmla="*/ 43132 w 948906"/>
                <a:gd name="connsiteY1" fmla="*/ 327804 h 1147314"/>
                <a:gd name="connsiteX2" fmla="*/ 0 w 948906"/>
                <a:gd name="connsiteY2" fmla="*/ 707366 h 1147314"/>
                <a:gd name="connsiteX3" fmla="*/ 8626 w 948906"/>
                <a:gd name="connsiteY3" fmla="*/ 897148 h 1147314"/>
                <a:gd name="connsiteX4" fmla="*/ 250166 w 948906"/>
                <a:gd name="connsiteY4" fmla="*/ 974785 h 1147314"/>
                <a:gd name="connsiteX5" fmla="*/ 508959 w 948906"/>
                <a:gd name="connsiteY5" fmla="*/ 1069676 h 1147314"/>
                <a:gd name="connsiteX6" fmla="*/ 715993 w 948906"/>
                <a:gd name="connsiteY6" fmla="*/ 1112808 h 1147314"/>
                <a:gd name="connsiteX7" fmla="*/ 845389 w 948906"/>
                <a:gd name="connsiteY7" fmla="*/ 1130061 h 1147314"/>
                <a:gd name="connsiteX8" fmla="*/ 948906 w 948906"/>
                <a:gd name="connsiteY8" fmla="*/ 1147314 h 1147314"/>
                <a:gd name="connsiteX0" fmla="*/ 155276 w 948906"/>
                <a:gd name="connsiteY0" fmla="*/ 0 h 1147314"/>
                <a:gd name="connsiteX1" fmla="*/ 43132 w 948906"/>
                <a:gd name="connsiteY1" fmla="*/ 327804 h 1147314"/>
                <a:gd name="connsiteX2" fmla="*/ 0 w 948906"/>
                <a:gd name="connsiteY2" fmla="*/ 707366 h 1147314"/>
                <a:gd name="connsiteX3" fmla="*/ 8626 w 948906"/>
                <a:gd name="connsiteY3" fmla="*/ 897148 h 1147314"/>
                <a:gd name="connsiteX4" fmla="*/ 250166 w 948906"/>
                <a:gd name="connsiteY4" fmla="*/ 974785 h 1147314"/>
                <a:gd name="connsiteX5" fmla="*/ 518484 w 948906"/>
                <a:gd name="connsiteY5" fmla="*/ 1045863 h 1147314"/>
                <a:gd name="connsiteX6" fmla="*/ 715993 w 948906"/>
                <a:gd name="connsiteY6" fmla="*/ 1112808 h 1147314"/>
                <a:gd name="connsiteX7" fmla="*/ 845389 w 948906"/>
                <a:gd name="connsiteY7" fmla="*/ 1130061 h 1147314"/>
                <a:gd name="connsiteX8" fmla="*/ 948906 w 948906"/>
                <a:gd name="connsiteY8" fmla="*/ 1147314 h 1147314"/>
                <a:gd name="connsiteX0" fmla="*/ 183851 w 977481"/>
                <a:gd name="connsiteY0" fmla="*/ 0 h 1147314"/>
                <a:gd name="connsiteX1" fmla="*/ 71707 w 977481"/>
                <a:gd name="connsiteY1" fmla="*/ 327804 h 1147314"/>
                <a:gd name="connsiteX2" fmla="*/ 0 w 977481"/>
                <a:gd name="connsiteY2" fmla="*/ 740704 h 1147314"/>
                <a:gd name="connsiteX3" fmla="*/ 37201 w 977481"/>
                <a:gd name="connsiteY3" fmla="*/ 897148 h 1147314"/>
                <a:gd name="connsiteX4" fmla="*/ 278741 w 977481"/>
                <a:gd name="connsiteY4" fmla="*/ 974785 h 1147314"/>
                <a:gd name="connsiteX5" fmla="*/ 547059 w 977481"/>
                <a:gd name="connsiteY5" fmla="*/ 1045863 h 1147314"/>
                <a:gd name="connsiteX6" fmla="*/ 744568 w 977481"/>
                <a:gd name="connsiteY6" fmla="*/ 1112808 h 1147314"/>
                <a:gd name="connsiteX7" fmla="*/ 873964 w 977481"/>
                <a:gd name="connsiteY7" fmla="*/ 1130061 h 1147314"/>
                <a:gd name="connsiteX8" fmla="*/ 977481 w 977481"/>
                <a:gd name="connsiteY8" fmla="*/ 1147314 h 114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7481" h="1147314">
                  <a:moveTo>
                    <a:pt x="183851" y="0"/>
                  </a:moveTo>
                  <a:lnTo>
                    <a:pt x="71707" y="327804"/>
                  </a:lnTo>
                  <a:lnTo>
                    <a:pt x="0" y="740704"/>
                  </a:lnTo>
                  <a:lnTo>
                    <a:pt x="37201" y="897148"/>
                  </a:lnTo>
                  <a:lnTo>
                    <a:pt x="278741" y="974785"/>
                  </a:lnTo>
                  <a:lnTo>
                    <a:pt x="547059" y="1045863"/>
                  </a:lnTo>
                  <a:lnTo>
                    <a:pt x="744568" y="1112808"/>
                  </a:lnTo>
                  <a:lnTo>
                    <a:pt x="873964" y="1130061"/>
                  </a:lnTo>
                  <a:lnTo>
                    <a:pt x="977481" y="114731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914021" y="6201966"/>
              <a:ext cx="69880" cy="474544"/>
            </a:xfrm>
            <a:custGeom>
              <a:avLst/>
              <a:gdLst>
                <a:gd name="connsiteX0" fmla="*/ 69011 w 69011"/>
                <a:gd name="connsiteY0" fmla="*/ 0 h 474453"/>
                <a:gd name="connsiteX1" fmla="*/ 60385 w 69011"/>
                <a:gd name="connsiteY1" fmla="*/ 189782 h 474453"/>
                <a:gd name="connsiteX2" fmla="*/ 25879 w 69011"/>
                <a:gd name="connsiteY2" fmla="*/ 379563 h 474453"/>
                <a:gd name="connsiteX3" fmla="*/ 0 w 69011"/>
                <a:gd name="connsiteY3" fmla="*/ 474453 h 47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11" h="474453">
                  <a:moveTo>
                    <a:pt x="69011" y="0"/>
                  </a:moveTo>
                  <a:lnTo>
                    <a:pt x="60385" y="189782"/>
                  </a:lnTo>
                  <a:lnTo>
                    <a:pt x="25879" y="379563"/>
                  </a:lnTo>
                  <a:lnTo>
                    <a:pt x="0" y="47445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2311630" y="6625722"/>
              <a:ext cx="0" cy="146014"/>
            </a:xfrm>
            <a:custGeom>
              <a:avLst/>
              <a:gdLst>
                <a:gd name="connsiteX0" fmla="*/ 0 w 0"/>
                <a:gd name="connsiteY0" fmla="*/ 0 h 146649"/>
                <a:gd name="connsiteX1" fmla="*/ 0 w 0"/>
                <a:gd name="connsiteY1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46649">
                  <a:moveTo>
                    <a:pt x="0" y="0"/>
                  </a:moveTo>
                  <a:lnTo>
                    <a:pt x="0" y="14664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2371981" y="5848041"/>
              <a:ext cx="204877" cy="171407"/>
            </a:xfrm>
            <a:custGeom>
              <a:avLst/>
              <a:gdLst>
                <a:gd name="connsiteX0" fmla="*/ 0 w 204788"/>
                <a:gd name="connsiteY0" fmla="*/ 28575 h 171450"/>
                <a:gd name="connsiteX1" fmla="*/ 76200 w 204788"/>
                <a:gd name="connsiteY1" fmla="*/ 4763 h 171450"/>
                <a:gd name="connsiteX2" fmla="*/ 133350 w 204788"/>
                <a:gd name="connsiteY2" fmla="*/ 0 h 171450"/>
                <a:gd name="connsiteX3" fmla="*/ 176213 w 204788"/>
                <a:gd name="connsiteY3" fmla="*/ 14288 h 171450"/>
                <a:gd name="connsiteX4" fmla="*/ 176213 w 204788"/>
                <a:gd name="connsiteY4" fmla="*/ 14288 h 171450"/>
                <a:gd name="connsiteX5" fmla="*/ 142875 w 204788"/>
                <a:gd name="connsiteY5" fmla="*/ 71438 h 171450"/>
                <a:gd name="connsiteX6" fmla="*/ 104775 w 204788"/>
                <a:gd name="connsiteY6" fmla="*/ 85725 h 171450"/>
                <a:gd name="connsiteX7" fmla="*/ 104775 w 204788"/>
                <a:gd name="connsiteY7" fmla="*/ 85725 h 171450"/>
                <a:gd name="connsiteX8" fmla="*/ 61913 w 204788"/>
                <a:gd name="connsiteY8" fmla="*/ 104775 h 171450"/>
                <a:gd name="connsiteX9" fmla="*/ 42863 w 204788"/>
                <a:gd name="connsiteY9" fmla="*/ 109538 h 171450"/>
                <a:gd name="connsiteX10" fmla="*/ 80963 w 204788"/>
                <a:gd name="connsiteY10" fmla="*/ 90488 h 171450"/>
                <a:gd name="connsiteX11" fmla="*/ 123825 w 204788"/>
                <a:gd name="connsiteY11" fmla="*/ 76200 h 171450"/>
                <a:gd name="connsiteX12" fmla="*/ 185738 w 204788"/>
                <a:gd name="connsiteY12" fmla="*/ 71438 h 171450"/>
                <a:gd name="connsiteX13" fmla="*/ 204788 w 204788"/>
                <a:gd name="connsiteY13" fmla="*/ 80963 h 171450"/>
                <a:gd name="connsiteX14" fmla="*/ 204788 w 204788"/>
                <a:gd name="connsiteY14" fmla="*/ 104775 h 171450"/>
                <a:gd name="connsiteX15" fmla="*/ 204788 w 204788"/>
                <a:gd name="connsiteY15" fmla="*/ 104775 h 171450"/>
                <a:gd name="connsiteX16" fmla="*/ 157163 w 204788"/>
                <a:gd name="connsiteY16" fmla="*/ 142875 h 171450"/>
                <a:gd name="connsiteX17" fmla="*/ 157163 w 204788"/>
                <a:gd name="connsiteY17" fmla="*/ 142875 h 171450"/>
                <a:gd name="connsiteX18" fmla="*/ 100013 w 204788"/>
                <a:gd name="connsiteY18" fmla="*/ 171450 h 171450"/>
                <a:gd name="connsiteX19" fmla="*/ 61913 w 204788"/>
                <a:gd name="connsiteY19" fmla="*/ 1619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4788" h="171450">
                  <a:moveTo>
                    <a:pt x="0" y="28575"/>
                  </a:moveTo>
                  <a:lnTo>
                    <a:pt x="76200" y="4763"/>
                  </a:lnTo>
                  <a:lnTo>
                    <a:pt x="133350" y="0"/>
                  </a:lnTo>
                  <a:lnTo>
                    <a:pt x="176213" y="14288"/>
                  </a:lnTo>
                  <a:lnTo>
                    <a:pt x="176213" y="14288"/>
                  </a:lnTo>
                  <a:lnTo>
                    <a:pt x="142875" y="71438"/>
                  </a:lnTo>
                  <a:lnTo>
                    <a:pt x="104775" y="85725"/>
                  </a:lnTo>
                  <a:lnTo>
                    <a:pt x="104775" y="85725"/>
                  </a:lnTo>
                  <a:lnTo>
                    <a:pt x="61913" y="104775"/>
                  </a:lnTo>
                  <a:lnTo>
                    <a:pt x="42863" y="109538"/>
                  </a:lnTo>
                  <a:lnTo>
                    <a:pt x="80963" y="90488"/>
                  </a:lnTo>
                  <a:lnTo>
                    <a:pt x="123825" y="76200"/>
                  </a:lnTo>
                  <a:lnTo>
                    <a:pt x="185738" y="71438"/>
                  </a:lnTo>
                  <a:lnTo>
                    <a:pt x="204788" y="80963"/>
                  </a:lnTo>
                  <a:lnTo>
                    <a:pt x="204788" y="104775"/>
                  </a:lnTo>
                  <a:lnTo>
                    <a:pt x="204788" y="104775"/>
                  </a:lnTo>
                  <a:lnTo>
                    <a:pt x="157163" y="142875"/>
                  </a:lnTo>
                  <a:lnTo>
                    <a:pt x="157163" y="142875"/>
                  </a:lnTo>
                  <a:lnTo>
                    <a:pt x="100013" y="171450"/>
                  </a:lnTo>
                  <a:lnTo>
                    <a:pt x="61913" y="1619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2448214" y="6019449"/>
              <a:ext cx="147702" cy="199975"/>
            </a:xfrm>
            <a:custGeom>
              <a:avLst/>
              <a:gdLst>
                <a:gd name="connsiteX0" fmla="*/ 76200 w 147638"/>
                <a:gd name="connsiteY0" fmla="*/ 0 h 200025"/>
                <a:gd name="connsiteX1" fmla="*/ 128588 w 147638"/>
                <a:gd name="connsiteY1" fmla="*/ 4763 h 200025"/>
                <a:gd name="connsiteX2" fmla="*/ 142875 w 147638"/>
                <a:gd name="connsiteY2" fmla="*/ 47625 h 200025"/>
                <a:gd name="connsiteX3" fmla="*/ 95250 w 147638"/>
                <a:gd name="connsiteY3" fmla="*/ 76200 h 200025"/>
                <a:gd name="connsiteX4" fmla="*/ 47625 w 147638"/>
                <a:gd name="connsiteY4" fmla="*/ 80963 h 200025"/>
                <a:gd name="connsiteX5" fmla="*/ 0 w 147638"/>
                <a:gd name="connsiteY5" fmla="*/ 90488 h 200025"/>
                <a:gd name="connsiteX6" fmla="*/ 80963 w 147638"/>
                <a:gd name="connsiteY6" fmla="*/ 71438 h 200025"/>
                <a:gd name="connsiteX7" fmla="*/ 128588 w 147638"/>
                <a:gd name="connsiteY7" fmla="*/ 76200 h 200025"/>
                <a:gd name="connsiteX8" fmla="*/ 147638 w 147638"/>
                <a:gd name="connsiteY8" fmla="*/ 128588 h 200025"/>
                <a:gd name="connsiteX9" fmla="*/ 123825 w 147638"/>
                <a:gd name="connsiteY9" fmla="*/ 157163 h 200025"/>
                <a:gd name="connsiteX10" fmla="*/ 100013 w 147638"/>
                <a:gd name="connsiteY10" fmla="*/ 185738 h 200025"/>
                <a:gd name="connsiteX11" fmla="*/ 42863 w 147638"/>
                <a:gd name="connsiteY11" fmla="*/ 195263 h 200025"/>
                <a:gd name="connsiteX12" fmla="*/ 14288 w 147638"/>
                <a:gd name="connsiteY12" fmla="*/ 200025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638" h="200025">
                  <a:moveTo>
                    <a:pt x="76200" y="0"/>
                  </a:moveTo>
                  <a:lnTo>
                    <a:pt x="128588" y="4763"/>
                  </a:lnTo>
                  <a:lnTo>
                    <a:pt x="142875" y="47625"/>
                  </a:lnTo>
                  <a:lnTo>
                    <a:pt x="95250" y="76200"/>
                  </a:lnTo>
                  <a:lnTo>
                    <a:pt x="47625" y="80963"/>
                  </a:lnTo>
                  <a:lnTo>
                    <a:pt x="0" y="90488"/>
                  </a:lnTo>
                  <a:lnTo>
                    <a:pt x="80963" y="71438"/>
                  </a:lnTo>
                  <a:lnTo>
                    <a:pt x="128588" y="76200"/>
                  </a:lnTo>
                  <a:lnTo>
                    <a:pt x="147638" y="128588"/>
                  </a:lnTo>
                  <a:lnTo>
                    <a:pt x="123825" y="157163"/>
                  </a:lnTo>
                  <a:lnTo>
                    <a:pt x="100013" y="185738"/>
                  </a:lnTo>
                  <a:lnTo>
                    <a:pt x="42863" y="195263"/>
                  </a:lnTo>
                  <a:lnTo>
                    <a:pt x="14288" y="2000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1714470" y="3557851"/>
              <a:ext cx="77822" cy="63484"/>
            </a:xfrm>
            <a:custGeom>
              <a:avLst/>
              <a:gdLst>
                <a:gd name="connsiteX0" fmla="*/ 0 w 112143"/>
                <a:gd name="connsiteY0" fmla="*/ 17252 h 103517"/>
                <a:gd name="connsiteX1" fmla="*/ 103517 w 112143"/>
                <a:gd name="connsiteY1" fmla="*/ 0 h 103517"/>
                <a:gd name="connsiteX2" fmla="*/ 112143 w 112143"/>
                <a:gd name="connsiteY2" fmla="*/ 34505 h 103517"/>
                <a:gd name="connsiteX3" fmla="*/ 94890 w 112143"/>
                <a:gd name="connsiteY3" fmla="*/ 60385 h 103517"/>
                <a:gd name="connsiteX4" fmla="*/ 0 w 112143"/>
                <a:gd name="connsiteY4" fmla="*/ 103517 h 103517"/>
                <a:gd name="connsiteX5" fmla="*/ 0 w 112143"/>
                <a:gd name="connsiteY5" fmla="*/ 17252 h 103517"/>
                <a:gd name="connsiteX0" fmla="*/ 0 w 112143"/>
                <a:gd name="connsiteY0" fmla="*/ 17252 h 85487"/>
                <a:gd name="connsiteX1" fmla="*/ 103517 w 112143"/>
                <a:gd name="connsiteY1" fmla="*/ 0 h 85487"/>
                <a:gd name="connsiteX2" fmla="*/ 112143 w 112143"/>
                <a:gd name="connsiteY2" fmla="*/ 34505 h 85487"/>
                <a:gd name="connsiteX3" fmla="*/ 94890 w 112143"/>
                <a:gd name="connsiteY3" fmla="*/ 60385 h 85487"/>
                <a:gd name="connsiteX4" fmla="*/ 33486 w 112143"/>
                <a:gd name="connsiteY4" fmla="*/ 85487 h 85487"/>
                <a:gd name="connsiteX5" fmla="*/ 0 w 112143"/>
                <a:gd name="connsiteY5" fmla="*/ 17252 h 85487"/>
                <a:gd name="connsiteX0" fmla="*/ 0 w 86385"/>
                <a:gd name="connsiteY0" fmla="*/ 19828 h 85487"/>
                <a:gd name="connsiteX1" fmla="*/ 77759 w 86385"/>
                <a:gd name="connsiteY1" fmla="*/ 0 h 85487"/>
                <a:gd name="connsiteX2" fmla="*/ 86385 w 86385"/>
                <a:gd name="connsiteY2" fmla="*/ 34505 h 85487"/>
                <a:gd name="connsiteX3" fmla="*/ 69132 w 86385"/>
                <a:gd name="connsiteY3" fmla="*/ 60385 h 85487"/>
                <a:gd name="connsiteX4" fmla="*/ 7728 w 86385"/>
                <a:gd name="connsiteY4" fmla="*/ 85487 h 85487"/>
                <a:gd name="connsiteX5" fmla="*/ 0 w 86385"/>
                <a:gd name="connsiteY5" fmla="*/ 19828 h 85487"/>
                <a:gd name="connsiteX0" fmla="*/ 0 w 86385"/>
                <a:gd name="connsiteY0" fmla="*/ 19828 h 85487"/>
                <a:gd name="connsiteX1" fmla="*/ 55266 w 86385"/>
                <a:gd name="connsiteY1" fmla="*/ 11210 h 85487"/>
                <a:gd name="connsiteX2" fmla="*/ 77759 w 86385"/>
                <a:gd name="connsiteY2" fmla="*/ 0 h 85487"/>
                <a:gd name="connsiteX3" fmla="*/ 86385 w 86385"/>
                <a:gd name="connsiteY3" fmla="*/ 34505 h 85487"/>
                <a:gd name="connsiteX4" fmla="*/ 69132 w 86385"/>
                <a:gd name="connsiteY4" fmla="*/ 60385 h 85487"/>
                <a:gd name="connsiteX5" fmla="*/ 7728 w 86385"/>
                <a:gd name="connsiteY5" fmla="*/ 85487 h 85487"/>
                <a:gd name="connsiteX6" fmla="*/ 0 w 86385"/>
                <a:gd name="connsiteY6" fmla="*/ 19828 h 85487"/>
                <a:gd name="connsiteX0" fmla="*/ 0 w 92314"/>
                <a:gd name="connsiteY0" fmla="*/ 19828 h 85487"/>
                <a:gd name="connsiteX1" fmla="*/ 55266 w 92314"/>
                <a:gd name="connsiteY1" fmla="*/ 11210 h 85487"/>
                <a:gd name="connsiteX2" fmla="*/ 77759 w 92314"/>
                <a:gd name="connsiteY2" fmla="*/ 0 h 85487"/>
                <a:gd name="connsiteX3" fmla="*/ 86385 w 92314"/>
                <a:gd name="connsiteY3" fmla="*/ 34505 h 85487"/>
                <a:gd name="connsiteX4" fmla="*/ 92314 w 92314"/>
                <a:gd name="connsiteY4" fmla="*/ 65537 h 85487"/>
                <a:gd name="connsiteX5" fmla="*/ 7728 w 92314"/>
                <a:gd name="connsiteY5" fmla="*/ 85487 h 85487"/>
                <a:gd name="connsiteX6" fmla="*/ 0 w 92314"/>
                <a:gd name="connsiteY6" fmla="*/ 19828 h 85487"/>
                <a:gd name="connsiteX0" fmla="*/ 0 w 99264"/>
                <a:gd name="connsiteY0" fmla="*/ 19828 h 85487"/>
                <a:gd name="connsiteX1" fmla="*/ 55266 w 99264"/>
                <a:gd name="connsiteY1" fmla="*/ 11210 h 85487"/>
                <a:gd name="connsiteX2" fmla="*/ 77759 w 99264"/>
                <a:gd name="connsiteY2" fmla="*/ 0 h 85487"/>
                <a:gd name="connsiteX3" fmla="*/ 99264 w 99264"/>
                <a:gd name="connsiteY3" fmla="*/ 34505 h 85487"/>
                <a:gd name="connsiteX4" fmla="*/ 92314 w 99264"/>
                <a:gd name="connsiteY4" fmla="*/ 65537 h 85487"/>
                <a:gd name="connsiteX5" fmla="*/ 7728 w 99264"/>
                <a:gd name="connsiteY5" fmla="*/ 85487 h 85487"/>
                <a:gd name="connsiteX6" fmla="*/ 0 w 99264"/>
                <a:gd name="connsiteY6" fmla="*/ 19828 h 85487"/>
                <a:gd name="connsiteX0" fmla="*/ 12878 w 91536"/>
                <a:gd name="connsiteY0" fmla="*/ 27556 h 85487"/>
                <a:gd name="connsiteX1" fmla="*/ 47538 w 91536"/>
                <a:gd name="connsiteY1" fmla="*/ 11210 h 85487"/>
                <a:gd name="connsiteX2" fmla="*/ 70031 w 91536"/>
                <a:gd name="connsiteY2" fmla="*/ 0 h 85487"/>
                <a:gd name="connsiteX3" fmla="*/ 91536 w 91536"/>
                <a:gd name="connsiteY3" fmla="*/ 34505 h 85487"/>
                <a:gd name="connsiteX4" fmla="*/ 84586 w 91536"/>
                <a:gd name="connsiteY4" fmla="*/ 65537 h 85487"/>
                <a:gd name="connsiteX5" fmla="*/ 0 w 91536"/>
                <a:gd name="connsiteY5" fmla="*/ 85487 h 85487"/>
                <a:gd name="connsiteX6" fmla="*/ 12878 w 91536"/>
                <a:gd name="connsiteY6" fmla="*/ 27556 h 85487"/>
                <a:gd name="connsiteX0" fmla="*/ 0 w 78658"/>
                <a:gd name="connsiteY0" fmla="*/ 27556 h 75184"/>
                <a:gd name="connsiteX1" fmla="*/ 34660 w 78658"/>
                <a:gd name="connsiteY1" fmla="*/ 11210 h 75184"/>
                <a:gd name="connsiteX2" fmla="*/ 57153 w 78658"/>
                <a:gd name="connsiteY2" fmla="*/ 0 h 75184"/>
                <a:gd name="connsiteX3" fmla="*/ 78658 w 78658"/>
                <a:gd name="connsiteY3" fmla="*/ 34505 h 75184"/>
                <a:gd name="connsiteX4" fmla="*/ 71708 w 78658"/>
                <a:gd name="connsiteY4" fmla="*/ 65537 h 75184"/>
                <a:gd name="connsiteX5" fmla="*/ 7728 w 78658"/>
                <a:gd name="connsiteY5" fmla="*/ 75184 h 75184"/>
                <a:gd name="connsiteX6" fmla="*/ 0 w 78658"/>
                <a:gd name="connsiteY6" fmla="*/ 27556 h 75184"/>
                <a:gd name="connsiteX0" fmla="*/ 0 w 78658"/>
                <a:gd name="connsiteY0" fmla="*/ 16346 h 63974"/>
                <a:gd name="connsiteX1" fmla="*/ 34660 w 78658"/>
                <a:gd name="connsiteY1" fmla="*/ 0 h 63974"/>
                <a:gd name="connsiteX2" fmla="*/ 57153 w 78658"/>
                <a:gd name="connsiteY2" fmla="*/ 4245 h 63974"/>
                <a:gd name="connsiteX3" fmla="*/ 78658 w 78658"/>
                <a:gd name="connsiteY3" fmla="*/ 23295 h 63974"/>
                <a:gd name="connsiteX4" fmla="*/ 71708 w 78658"/>
                <a:gd name="connsiteY4" fmla="*/ 54327 h 63974"/>
                <a:gd name="connsiteX5" fmla="*/ 7728 w 78658"/>
                <a:gd name="connsiteY5" fmla="*/ 63974 h 63974"/>
                <a:gd name="connsiteX6" fmla="*/ 0 w 78658"/>
                <a:gd name="connsiteY6" fmla="*/ 16346 h 6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58" h="63974">
                  <a:moveTo>
                    <a:pt x="0" y="16346"/>
                  </a:moveTo>
                  <a:cubicBezTo>
                    <a:pt x="21857" y="9180"/>
                    <a:pt x="12803" y="7166"/>
                    <a:pt x="34660" y="0"/>
                  </a:cubicBezTo>
                  <a:lnTo>
                    <a:pt x="57153" y="4245"/>
                  </a:lnTo>
                  <a:lnTo>
                    <a:pt x="78658" y="23295"/>
                  </a:lnTo>
                  <a:lnTo>
                    <a:pt x="71708" y="54327"/>
                  </a:lnTo>
                  <a:lnTo>
                    <a:pt x="7728" y="63974"/>
                  </a:lnTo>
                  <a:lnTo>
                    <a:pt x="0" y="1634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</p:grpSp>
      <p:sp>
        <p:nvSpPr>
          <p:cNvPr id="28" name="27 Llamada de nube"/>
          <p:cNvSpPr/>
          <p:nvPr/>
        </p:nvSpPr>
        <p:spPr>
          <a:xfrm>
            <a:off x="3560763" y="3234531"/>
            <a:ext cx="5327650" cy="3197225"/>
          </a:xfrm>
          <a:prstGeom prst="cloudCallout">
            <a:avLst>
              <a:gd name="adj1" fmla="val -63727"/>
              <a:gd name="adj2" fmla="val -41078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800" dirty="0">
                <a:solidFill>
                  <a:srgbClr val="F79646">
                    <a:lumMod val="50000"/>
                  </a:srgbClr>
                </a:solidFill>
              </a:rPr>
              <a:t>¿Qué cosas cambiarían en mi </a:t>
            </a:r>
            <a:r>
              <a:rPr lang="es-CL" sz="2800" dirty="0">
                <a:solidFill>
                  <a:srgbClr val="FF0000"/>
                </a:solidFill>
              </a:rPr>
              <a:t>casa</a:t>
            </a:r>
            <a:r>
              <a:rPr lang="es-CL" sz="2800" dirty="0">
                <a:solidFill>
                  <a:srgbClr val="F79646">
                    <a:lumMod val="50000"/>
                  </a:srgbClr>
                </a:solidFill>
              </a:rPr>
              <a:t> si ya no contara con energía eléctrica?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8832850" y="6308725"/>
            <a:ext cx="255588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CL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altLang="es-CL" sz="10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2 Título"/>
          <p:cNvSpPr txBox="1">
            <a:spLocks/>
          </p:cNvSpPr>
          <p:nvPr/>
        </p:nvSpPr>
        <p:spPr>
          <a:xfrm>
            <a:off x="2010378" y="49370"/>
            <a:ext cx="5642957" cy="74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dirty="0">
                <a:solidFill>
                  <a:sysClr val="windowText" lastClr="000000"/>
                </a:solidFill>
              </a:rPr>
              <a:t>Desarrollo de la clase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352" y="4646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17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L" altLang="es-CL" sz="4400" b="1">
                <a:solidFill>
                  <a:srgbClr val="4F81BD"/>
                </a:solidFill>
                <a:cs typeface="Arial" panose="020B0604020202020204" pitchFamily="34" charset="0"/>
              </a:rPr>
              <a:t>¿Por qué es importante la energía eléctrica en nuestras vidas?</a:t>
            </a:r>
          </a:p>
        </p:txBody>
      </p:sp>
      <p:grpSp>
        <p:nvGrpSpPr>
          <p:cNvPr id="5123" name="52230 Grupo"/>
          <p:cNvGrpSpPr>
            <a:grpSpLocks/>
          </p:cNvGrpSpPr>
          <p:nvPr/>
        </p:nvGrpSpPr>
        <p:grpSpPr bwMode="auto">
          <a:xfrm flipH="1">
            <a:off x="355600" y="2882900"/>
            <a:ext cx="3289300" cy="2927350"/>
            <a:chOff x="355600" y="2882900"/>
            <a:chExt cx="3289300" cy="2927350"/>
          </a:xfrm>
        </p:grpSpPr>
        <p:sp>
          <p:nvSpPr>
            <p:cNvPr id="4" name="3 Forma libre"/>
            <p:cNvSpPr/>
            <p:nvPr/>
          </p:nvSpPr>
          <p:spPr>
            <a:xfrm>
              <a:off x="1308100" y="2882900"/>
              <a:ext cx="2241550" cy="1746250"/>
            </a:xfrm>
            <a:custGeom>
              <a:avLst/>
              <a:gdLst>
                <a:gd name="connsiteX0" fmla="*/ 228600 w 2241550"/>
                <a:gd name="connsiteY0" fmla="*/ 508000 h 1720850"/>
                <a:gd name="connsiteX1" fmla="*/ 260350 w 2241550"/>
                <a:gd name="connsiteY1" fmla="*/ 628650 h 1720850"/>
                <a:gd name="connsiteX2" fmla="*/ 203200 w 2241550"/>
                <a:gd name="connsiteY2" fmla="*/ 736600 h 1720850"/>
                <a:gd name="connsiteX3" fmla="*/ 95250 w 2241550"/>
                <a:gd name="connsiteY3" fmla="*/ 914400 h 1720850"/>
                <a:gd name="connsiteX4" fmla="*/ 12700 w 2241550"/>
                <a:gd name="connsiteY4" fmla="*/ 1079500 h 1720850"/>
                <a:gd name="connsiteX5" fmla="*/ 0 w 2241550"/>
                <a:gd name="connsiteY5" fmla="*/ 1212850 h 1720850"/>
                <a:gd name="connsiteX6" fmla="*/ 69850 w 2241550"/>
                <a:gd name="connsiteY6" fmla="*/ 1339850 h 1720850"/>
                <a:gd name="connsiteX7" fmla="*/ 196850 w 2241550"/>
                <a:gd name="connsiteY7" fmla="*/ 1536700 h 1720850"/>
                <a:gd name="connsiteX8" fmla="*/ 361950 w 2241550"/>
                <a:gd name="connsiteY8" fmla="*/ 1682750 h 1720850"/>
                <a:gd name="connsiteX9" fmla="*/ 476250 w 2241550"/>
                <a:gd name="connsiteY9" fmla="*/ 1720850 h 1720850"/>
                <a:gd name="connsiteX10" fmla="*/ 558800 w 2241550"/>
                <a:gd name="connsiteY10" fmla="*/ 1682750 h 1720850"/>
                <a:gd name="connsiteX11" fmla="*/ 749300 w 2241550"/>
                <a:gd name="connsiteY11" fmla="*/ 1638300 h 1720850"/>
                <a:gd name="connsiteX12" fmla="*/ 704850 w 2241550"/>
                <a:gd name="connsiteY12" fmla="*/ 1714500 h 1720850"/>
                <a:gd name="connsiteX13" fmla="*/ 787400 w 2241550"/>
                <a:gd name="connsiteY13" fmla="*/ 1612900 h 1720850"/>
                <a:gd name="connsiteX14" fmla="*/ 920750 w 2241550"/>
                <a:gd name="connsiteY14" fmla="*/ 1587500 h 1720850"/>
                <a:gd name="connsiteX15" fmla="*/ 1028700 w 2241550"/>
                <a:gd name="connsiteY15" fmla="*/ 1536700 h 1720850"/>
                <a:gd name="connsiteX16" fmla="*/ 1111250 w 2241550"/>
                <a:gd name="connsiteY16" fmla="*/ 1479550 h 1720850"/>
                <a:gd name="connsiteX17" fmla="*/ 1168400 w 2241550"/>
                <a:gd name="connsiteY17" fmla="*/ 1397000 h 1720850"/>
                <a:gd name="connsiteX18" fmla="*/ 1225550 w 2241550"/>
                <a:gd name="connsiteY18" fmla="*/ 1289050 h 1720850"/>
                <a:gd name="connsiteX19" fmla="*/ 1301750 w 2241550"/>
                <a:gd name="connsiteY19" fmla="*/ 1289050 h 1720850"/>
                <a:gd name="connsiteX20" fmla="*/ 1314450 w 2241550"/>
                <a:gd name="connsiteY20" fmla="*/ 1333500 h 1720850"/>
                <a:gd name="connsiteX21" fmla="*/ 1301750 w 2241550"/>
                <a:gd name="connsiteY21" fmla="*/ 1409700 h 1720850"/>
                <a:gd name="connsiteX22" fmla="*/ 1358900 w 2241550"/>
                <a:gd name="connsiteY22" fmla="*/ 1320800 h 1720850"/>
                <a:gd name="connsiteX23" fmla="*/ 1384300 w 2241550"/>
                <a:gd name="connsiteY23" fmla="*/ 1295400 h 1720850"/>
                <a:gd name="connsiteX24" fmla="*/ 1314450 w 2241550"/>
                <a:gd name="connsiteY24" fmla="*/ 1238250 h 1720850"/>
                <a:gd name="connsiteX25" fmla="*/ 1365250 w 2241550"/>
                <a:gd name="connsiteY25" fmla="*/ 1231900 h 1720850"/>
                <a:gd name="connsiteX26" fmla="*/ 1466850 w 2241550"/>
                <a:gd name="connsiteY26" fmla="*/ 1212850 h 1720850"/>
                <a:gd name="connsiteX27" fmla="*/ 1562100 w 2241550"/>
                <a:gd name="connsiteY27" fmla="*/ 1212850 h 1720850"/>
                <a:gd name="connsiteX28" fmla="*/ 1631950 w 2241550"/>
                <a:gd name="connsiteY28" fmla="*/ 1136650 h 1720850"/>
                <a:gd name="connsiteX29" fmla="*/ 1657350 w 2241550"/>
                <a:gd name="connsiteY29" fmla="*/ 1066800 h 1720850"/>
                <a:gd name="connsiteX30" fmla="*/ 1644650 w 2241550"/>
                <a:gd name="connsiteY30" fmla="*/ 1016000 h 1720850"/>
                <a:gd name="connsiteX31" fmla="*/ 1676400 w 2241550"/>
                <a:gd name="connsiteY31" fmla="*/ 965200 h 1720850"/>
                <a:gd name="connsiteX32" fmla="*/ 1720850 w 2241550"/>
                <a:gd name="connsiteY32" fmla="*/ 882650 h 1720850"/>
                <a:gd name="connsiteX33" fmla="*/ 1771650 w 2241550"/>
                <a:gd name="connsiteY33" fmla="*/ 800100 h 1720850"/>
                <a:gd name="connsiteX34" fmla="*/ 1809750 w 2241550"/>
                <a:gd name="connsiteY34" fmla="*/ 730250 h 1720850"/>
                <a:gd name="connsiteX35" fmla="*/ 1822450 w 2241550"/>
                <a:gd name="connsiteY35" fmla="*/ 641350 h 1720850"/>
                <a:gd name="connsiteX36" fmla="*/ 1828800 w 2241550"/>
                <a:gd name="connsiteY36" fmla="*/ 635000 h 1720850"/>
                <a:gd name="connsiteX37" fmla="*/ 1885950 w 2241550"/>
                <a:gd name="connsiteY37" fmla="*/ 723900 h 1720850"/>
                <a:gd name="connsiteX38" fmla="*/ 1962150 w 2241550"/>
                <a:gd name="connsiteY38" fmla="*/ 774700 h 1720850"/>
                <a:gd name="connsiteX39" fmla="*/ 2044700 w 2241550"/>
                <a:gd name="connsiteY39" fmla="*/ 787400 h 1720850"/>
                <a:gd name="connsiteX40" fmla="*/ 2120900 w 2241550"/>
                <a:gd name="connsiteY40" fmla="*/ 755650 h 1720850"/>
                <a:gd name="connsiteX41" fmla="*/ 2178050 w 2241550"/>
                <a:gd name="connsiteY41" fmla="*/ 692150 h 1720850"/>
                <a:gd name="connsiteX42" fmla="*/ 2203450 w 2241550"/>
                <a:gd name="connsiteY42" fmla="*/ 641350 h 1720850"/>
                <a:gd name="connsiteX43" fmla="*/ 2228850 w 2241550"/>
                <a:gd name="connsiteY43" fmla="*/ 558800 h 1720850"/>
                <a:gd name="connsiteX44" fmla="*/ 2216150 w 2241550"/>
                <a:gd name="connsiteY44" fmla="*/ 457200 h 1720850"/>
                <a:gd name="connsiteX45" fmla="*/ 2241550 w 2241550"/>
                <a:gd name="connsiteY45" fmla="*/ 412750 h 1720850"/>
                <a:gd name="connsiteX46" fmla="*/ 2197100 w 2241550"/>
                <a:gd name="connsiteY46" fmla="*/ 311150 h 1720850"/>
                <a:gd name="connsiteX47" fmla="*/ 2133600 w 2241550"/>
                <a:gd name="connsiteY47" fmla="*/ 298450 h 1720850"/>
                <a:gd name="connsiteX48" fmla="*/ 2038350 w 2241550"/>
                <a:gd name="connsiteY48" fmla="*/ 355600 h 1720850"/>
                <a:gd name="connsiteX49" fmla="*/ 1936750 w 2241550"/>
                <a:gd name="connsiteY49" fmla="*/ 381000 h 1720850"/>
                <a:gd name="connsiteX50" fmla="*/ 1860550 w 2241550"/>
                <a:gd name="connsiteY50" fmla="*/ 393700 h 1720850"/>
                <a:gd name="connsiteX51" fmla="*/ 1822450 w 2241550"/>
                <a:gd name="connsiteY51" fmla="*/ 400050 h 1720850"/>
                <a:gd name="connsiteX52" fmla="*/ 1873250 w 2241550"/>
                <a:gd name="connsiteY52" fmla="*/ 355600 h 1720850"/>
                <a:gd name="connsiteX53" fmla="*/ 1905000 w 2241550"/>
                <a:gd name="connsiteY53" fmla="*/ 304800 h 1720850"/>
                <a:gd name="connsiteX54" fmla="*/ 1943100 w 2241550"/>
                <a:gd name="connsiteY54" fmla="*/ 247650 h 1720850"/>
                <a:gd name="connsiteX55" fmla="*/ 1968500 w 2241550"/>
                <a:gd name="connsiteY55" fmla="*/ 190500 h 1720850"/>
                <a:gd name="connsiteX56" fmla="*/ 1993900 w 2241550"/>
                <a:gd name="connsiteY56" fmla="*/ 133350 h 1720850"/>
                <a:gd name="connsiteX57" fmla="*/ 1949450 w 2241550"/>
                <a:gd name="connsiteY57" fmla="*/ 88900 h 1720850"/>
                <a:gd name="connsiteX58" fmla="*/ 1892300 w 2241550"/>
                <a:gd name="connsiteY58" fmla="*/ 82550 h 1720850"/>
                <a:gd name="connsiteX59" fmla="*/ 1822450 w 2241550"/>
                <a:gd name="connsiteY59" fmla="*/ 82550 h 1720850"/>
                <a:gd name="connsiteX60" fmla="*/ 1752600 w 2241550"/>
                <a:gd name="connsiteY60" fmla="*/ 82550 h 1720850"/>
                <a:gd name="connsiteX61" fmla="*/ 1733550 w 2241550"/>
                <a:gd name="connsiteY61" fmla="*/ 88900 h 1720850"/>
                <a:gd name="connsiteX62" fmla="*/ 1720850 w 2241550"/>
                <a:gd name="connsiteY62" fmla="*/ 171450 h 1720850"/>
                <a:gd name="connsiteX63" fmla="*/ 1733550 w 2241550"/>
                <a:gd name="connsiteY63" fmla="*/ 234950 h 1720850"/>
                <a:gd name="connsiteX64" fmla="*/ 1739900 w 2241550"/>
                <a:gd name="connsiteY64" fmla="*/ 330200 h 1720850"/>
                <a:gd name="connsiteX65" fmla="*/ 1752600 w 2241550"/>
                <a:gd name="connsiteY65" fmla="*/ 368300 h 1720850"/>
                <a:gd name="connsiteX66" fmla="*/ 1676400 w 2241550"/>
                <a:gd name="connsiteY66" fmla="*/ 273050 h 1720850"/>
                <a:gd name="connsiteX67" fmla="*/ 1593850 w 2241550"/>
                <a:gd name="connsiteY67" fmla="*/ 209550 h 1720850"/>
                <a:gd name="connsiteX68" fmla="*/ 1562100 w 2241550"/>
                <a:gd name="connsiteY68" fmla="*/ 165100 h 1720850"/>
                <a:gd name="connsiteX69" fmla="*/ 1511300 w 2241550"/>
                <a:gd name="connsiteY69" fmla="*/ 133350 h 1720850"/>
                <a:gd name="connsiteX70" fmla="*/ 1454150 w 2241550"/>
                <a:gd name="connsiteY70" fmla="*/ 107950 h 1720850"/>
                <a:gd name="connsiteX71" fmla="*/ 1123950 w 2241550"/>
                <a:gd name="connsiteY71" fmla="*/ 38100 h 1720850"/>
                <a:gd name="connsiteX72" fmla="*/ 977900 w 2241550"/>
                <a:gd name="connsiteY72" fmla="*/ 31750 h 1720850"/>
                <a:gd name="connsiteX73" fmla="*/ 838200 w 2241550"/>
                <a:gd name="connsiteY73" fmla="*/ 25400 h 1720850"/>
                <a:gd name="connsiteX74" fmla="*/ 787400 w 2241550"/>
                <a:gd name="connsiteY74" fmla="*/ 19050 h 1720850"/>
                <a:gd name="connsiteX75" fmla="*/ 692150 w 2241550"/>
                <a:gd name="connsiteY75" fmla="*/ 0 h 1720850"/>
                <a:gd name="connsiteX76" fmla="*/ 571500 w 2241550"/>
                <a:gd name="connsiteY76" fmla="*/ 6350 h 1720850"/>
                <a:gd name="connsiteX77" fmla="*/ 444500 w 2241550"/>
                <a:gd name="connsiteY77" fmla="*/ 57150 h 1720850"/>
                <a:gd name="connsiteX78" fmla="*/ 330200 w 2241550"/>
                <a:gd name="connsiteY78" fmla="*/ 114300 h 1720850"/>
                <a:gd name="connsiteX79" fmla="*/ 241300 w 2241550"/>
                <a:gd name="connsiteY79" fmla="*/ 203200 h 1720850"/>
                <a:gd name="connsiteX80" fmla="*/ 209550 w 2241550"/>
                <a:gd name="connsiteY80" fmla="*/ 317500 h 1720850"/>
                <a:gd name="connsiteX81" fmla="*/ 171450 w 2241550"/>
                <a:gd name="connsiteY81" fmla="*/ 387350 h 1720850"/>
                <a:gd name="connsiteX82" fmla="*/ 177800 w 2241550"/>
                <a:gd name="connsiteY82" fmla="*/ 495300 h 1720850"/>
                <a:gd name="connsiteX83" fmla="*/ 228600 w 2241550"/>
                <a:gd name="connsiteY83" fmla="*/ 508000 h 1720850"/>
                <a:gd name="connsiteX0" fmla="*/ 228600 w 2241550"/>
                <a:gd name="connsiteY0" fmla="*/ 508000 h 1720850"/>
                <a:gd name="connsiteX1" fmla="*/ 260350 w 2241550"/>
                <a:gd name="connsiteY1" fmla="*/ 628650 h 1720850"/>
                <a:gd name="connsiteX2" fmla="*/ 190500 w 2241550"/>
                <a:gd name="connsiteY2" fmla="*/ 762000 h 1720850"/>
                <a:gd name="connsiteX3" fmla="*/ 95250 w 2241550"/>
                <a:gd name="connsiteY3" fmla="*/ 914400 h 1720850"/>
                <a:gd name="connsiteX4" fmla="*/ 12700 w 2241550"/>
                <a:gd name="connsiteY4" fmla="*/ 1079500 h 1720850"/>
                <a:gd name="connsiteX5" fmla="*/ 0 w 2241550"/>
                <a:gd name="connsiteY5" fmla="*/ 1212850 h 1720850"/>
                <a:gd name="connsiteX6" fmla="*/ 69850 w 2241550"/>
                <a:gd name="connsiteY6" fmla="*/ 1339850 h 1720850"/>
                <a:gd name="connsiteX7" fmla="*/ 196850 w 2241550"/>
                <a:gd name="connsiteY7" fmla="*/ 1536700 h 1720850"/>
                <a:gd name="connsiteX8" fmla="*/ 361950 w 2241550"/>
                <a:gd name="connsiteY8" fmla="*/ 1682750 h 1720850"/>
                <a:gd name="connsiteX9" fmla="*/ 476250 w 2241550"/>
                <a:gd name="connsiteY9" fmla="*/ 1720850 h 1720850"/>
                <a:gd name="connsiteX10" fmla="*/ 558800 w 2241550"/>
                <a:gd name="connsiteY10" fmla="*/ 1682750 h 1720850"/>
                <a:gd name="connsiteX11" fmla="*/ 749300 w 2241550"/>
                <a:gd name="connsiteY11" fmla="*/ 1638300 h 1720850"/>
                <a:gd name="connsiteX12" fmla="*/ 704850 w 2241550"/>
                <a:gd name="connsiteY12" fmla="*/ 1714500 h 1720850"/>
                <a:gd name="connsiteX13" fmla="*/ 787400 w 2241550"/>
                <a:gd name="connsiteY13" fmla="*/ 1612900 h 1720850"/>
                <a:gd name="connsiteX14" fmla="*/ 920750 w 2241550"/>
                <a:gd name="connsiteY14" fmla="*/ 1587500 h 1720850"/>
                <a:gd name="connsiteX15" fmla="*/ 1028700 w 2241550"/>
                <a:gd name="connsiteY15" fmla="*/ 1536700 h 1720850"/>
                <a:gd name="connsiteX16" fmla="*/ 1111250 w 2241550"/>
                <a:gd name="connsiteY16" fmla="*/ 1479550 h 1720850"/>
                <a:gd name="connsiteX17" fmla="*/ 1168400 w 2241550"/>
                <a:gd name="connsiteY17" fmla="*/ 1397000 h 1720850"/>
                <a:gd name="connsiteX18" fmla="*/ 1225550 w 2241550"/>
                <a:gd name="connsiteY18" fmla="*/ 1289050 h 1720850"/>
                <a:gd name="connsiteX19" fmla="*/ 1301750 w 2241550"/>
                <a:gd name="connsiteY19" fmla="*/ 1289050 h 1720850"/>
                <a:gd name="connsiteX20" fmla="*/ 1314450 w 2241550"/>
                <a:gd name="connsiteY20" fmla="*/ 1333500 h 1720850"/>
                <a:gd name="connsiteX21" fmla="*/ 1301750 w 2241550"/>
                <a:gd name="connsiteY21" fmla="*/ 1409700 h 1720850"/>
                <a:gd name="connsiteX22" fmla="*/ 1358900 w 2241550"/>
                <a:gd name="connsiteY22" fmla="*/ 1320800 h 1720850"/>
                <a:gd name="connsiteX23" fmla="*/ 1384300 w 2241550"/>
                <a:gd name="connsiteY23" fmla="*/ 1295400 h 1720850"/>
                <a:gd name="connsiteX24" fmla="*/ 1314450 w 2241550"/>
                <a:gd name="connsiteY24" fmla="*/ 1238250 h 1720850"/>
                <a:gd name="connsiteX25" fmla="*/ 1365250 w 2241550"/>
                <a:gd name="connsiteY25" fmla="*/ 1231900 h 1720850"/>
                <a:gd name="connsiteX26" fmla="*/ 1466850 w 2241550"/>
                <a:gd name="connsiteY26" fmla="*/ 1212850 h 1720850"/>
                <a:gd name="connsiteX27" fmla="*/ 1562100 w 2241550"/>
                <a:gd name="connsiteY27" fmla="*/ 1212850 h 1720850"/>
                <a:gd name="connsiteX28" fmla="*/ 1631950 w 2241550"/>
                <a:gd name="connsiteY28" fmla="*/ 1136650 h 1720850"/>
                <a:gd name="connsiteX29" fmla="*/ 1657350 w 2241550"/>
                <a:gd name="connsiteY29" fmla="*/ 1066800 h 1720850"/>
                <a:gd name="connsiteX30" fmla="*/ 1644650 w 2241550"/>
                <a:gd name="connsiteY30" fmla="*/ 1016000 h 1720850"/>
                <a:gd name="connsiteX31" fmla="*/ 1676400 w 2241550"/>
                <a:gd name="connsiteY31" fmla="*/ 965200 h 1720850"/>
                <a:gd name="connsiteX32" fmla="*/ 1720850 w 2241550"/>
                <a:gd name="connsiteY32" fmla="*/ 882650 h 1720850"/>
                <a:gd name="connsiteX33" fmla="*/ 1771650 w 2241550"/>
                <a:gd name="connsiteY33" fmla="*/ 800100 h 1720850"/>
                <a:gd name="connsiteX34" fmla="*/ 1809750 w 2241550"/>
                <a:gd name="connsiteY34" fmla="*/ 730250 h 1720850"/>
                <a:gd name="connsiteX35" fmla="*/ 1822450 w 2241550"/>
                <a:gd name="connsiteY35" fmla="*/ 641350 h 1720850"/>
                <a:gd name="connsiteX36" fmla="*/ 1828800 w 2241550"/>
                <a:gd name="connsiteY36" fmla="*/ 635000 h 1720850"/>
                <a:gd name="connsiteX37" fmla="*/ 1885950 w 2241550"/>
                <a:gd name="connsiteY37" fmla="*/ 723900 h 1720850"/>
                <a:gd name="connsiteX38" fmla="*/ 1962150 w 2241550"/>
                <a:gd name="connsiteY38" fmla="*/ 774700 h 1720850"/>
                <a:gd name="connsiteX39" fmla="*/ 2044700 w 2241550"/>
                <a:gd name="connsiteY39" fmla="*/ 787400 h 1720850"/>
                <a:gd name="connsiteX40" fmla="*/ 2120900 w 2241550"/>
                <a:gd name="connsiteY40" fmla="*/ 755650 h 1720850"/>
                <a:gd name="connsiteX41" fmla="*/ 2178050 w 2241550"/>
                <a:gd name="connsiteY41" fmla="*/ 692150 h 1720850"/>
                <a:gd name="connsiteX42" fmla="*/ 2203450 w 2241550"/>
                <a:gd name="connsiteY42" fmla="*/ 641350 h 1720850"/>
                <a:gd name="connsiteX43" fmla="*/ 2228850 w 2241550"/>
                <a:gd name="connsiteY43" fmla="*/ 558800 h 1720850"/>
                <a:gd name="connsiteX44" fmla="*/ 2216150 w 2241550"/>
                <a:gd name="connsiteY44" fmla="*/ 457200 h 1720850"/>
                <a:gd name="connsiteX45" fmla="*/ 2241550 w 2241550"/>
                <a:gd name="connsiteY45" fmla="*/ 412750 h 1720850"/>
                <a:gd name="connsiteX46" fmla="*/ 2197100 w 2241550"/>
                <a:gd name="connsiteY46" fmla="*/ 311150 h 1720850"/>
                <a:gd name="connsiteX47" fmla="*/ 2133600 w 2241550"/>
                <a:gd name="connsiteY47" fmla="*/ 298450 h 1720850"/>
                <a:gd name="connsiteX48" fmla="*/ 2038350 w 2241550"/>
                <a:gd name="connsiteY48" fmla="*/ 355600 h 1720850"/>
                <a:gd name="connsiteX49" fmla="*/ 1936750 w 2241550"/>
                <a:gd name="connsiteY49" fmla="*/ 381000 h 1720850"/>
                <a:gd name="connsiteX50" fmla="*/ 1860550 w 2241550"/>
                <a:gd name="connsiteY50" fmla="*/ 393700 h 1720850"/>
                <a:gd name="connsiteX51" fmla="*/ 1822450 w 2241550"/>
                <a:gd name="connsiteY51" fmla="*/ 400050 h 1720850"/>
                <a:gd name="connsiteX52" fmla="*/ 1873250 w 2241550"/>
                <a:gd name="connsiteY52" fmla="*/ 355600 h 1720850"/>
                <a:gd name="connsiteX53" fmla="*/ 1905000 w 2241550"/>
                <a:gd name="connsiteY53" fmla="*/ 304800 h 1720850"/>
                <a:gd name="connsiteX54" fmla="*/ 1943100 w 2241550"/>
                <a:gd name="connsiteY54" fmla="*/ 247650 h 1720850"/>
                <a:gd name="connsiteX55" fmla="*/ 1968500 w 2241550"/>
                <a:gd name="connsiteY55" fmla="*/ 190500 h 1720850"/>
                <a:gd name="connsiteX56" fmla="*/ 1993900 w 2241550"/>
                <a:gd name="connsiteY56" fmla="*/ 133350 h 1720850"/>
                <a:gd name="connsiteX57" fmla="*/ 1949450 w 2241550"/>
                <a:gd name="connsiteY57" fmla="*/ 88900 h 1720850"/>
                <a:gd name="connsiteX58" fmla="*/ 1892300 w 2241550"/>
                <a:gd name="connsiteY58" fmla="*/ 82550 h 1720850"/>
                <a:gd name="connsiteX59" fmla="*/ 1822450 w 2241550"/>
                <a:gd name="connsiteY59" fmla="*/ 82550 h 1720850"/>
                <a:gd name="connsiteX60" fmla="*/ 1752600 w 2241550"/>
                <a:gd name="connsiteY60" fmla="*/ 82550 h 1720850"/>
                <a:gd name="connsiteX61" fmla="*/ 1733550 w 2241550"/>
                <a:gd name="connsiteY61" fmla="*/ 88900 h 1720850"/>
                <a:gd name="connsiteX62" fmla="*/ 1720850 w 2241550"/>
                <a:gd name="connsiteY62" fmla="*/ 171450 h 1720850"/>
                <a:gd name="connsiteX63" fmla="*/ 1733550 w 2241550"/>
                <a:gd name="connsiteY63" fmla="*/ 234950 h 1720850"/>
                <a:gd name="connsiteX64" fmla="*/ 1739900 w 2241550"/>
                <a:gd name="connsiteY64" fmla="*/ 330200 h 1720850"/>
                <a:gd name="connsiteX65" fmla="*/ 1752600 w 2241550"/>
                <a:gd name="connsiteY65" fmla="*/ 368300 h 1720850"/>
                <a:gd name="connsiteX66" fmla="*/ 1676400 w 2241550"/>
                <a:gd name="connsiteY66" fmla="*/ 273050 h 1720850"/>
                <a:gd name="connsiteX67" fmla="*/ 1593850 w 2241550"/>
                <a:gd name="connsiteY67" fmla="*/ 209550 h 1720850"/>
                <a:gd name="connsiteX68" fmla="*/ 1562100 w 2241550"/>
                <a:gd name="connsiteY68" fmla="*/ 165100 h 1720850"/>
                <a:gd name="connsiteX69" fmla="*/ 1511300 w 2241550"/>
                <a:gd name="connsiteY69" fmla="*/ 133350 h 1720850"/>
                <a:gd name="connsiteX70" fmla="*/ 1454150 w 2241550"/>
                <a:gd name="connsiteY70" fmla="*/ 107950 h 1720850"/>
                <a:gd name="connsiteX71" fmla="*/ 1123950 w 2241550"/>
                <a:gd name="connsiteY71" fmla="*/ 38100 h 1720850"/>
                <a:gd name="connsiteX72" fmla="*/ 977900 w 2241550"/>
                <a:gd name="connsiteY72" fmla="*/ 31750 h 1720850"/>
                <a:gd name="connsiteX73" fmla="*/ 838200 w 2241550"/>
                <a:gd name="connsiteY73" fmla="*/ 25400 h 1720850"/>
                <a:gd name="connsiteX74" fmla="*/ 787400 w 2241550"/>
                <a:gd name="connsiteY74" fmla="*/ 19050 h 1720850"/>
                <a:gd name="connsiteX75" fmla="*/ 692150 w 2241550"/>
                <a:gd name="connsiteY75" fmla="*/ 0 h 1720850"/>
                <a:gd name="connsiteX76" fmla="*/ 571500 w 2241550"/>
                <a:gd name="connsiteY76" fmla="*/ 6350 h 1720850"/>
                <a:gd name="connsiteX77" fmla="*/ 444500 w 2241550"/>
                <a:gd name="connsiteY77" fmla="*/ 57150 h 1720850"/>
                <a:gd name="connsiteX78" fmla="*/ 330200 w 2241550"/>
                <a:gd name="connsiteY78" fmla="*/ 114300 h 1720850"/>
                <a:gd name="connsiteX79" fmla="*/ 241300 w 2241550"/>
                <a:gd name="connsiteY79" fmla="*/ 203200 h 1720850"/>
                <a:gd name="connsiteX80" fmla="*/ 209550 w 2241550"/>
                <a:gd name="connsiteY80" fmla="*/ 317500 h 1720850"/>
                <a:gd name="connsiteX81" fmla="*/ 171450 w 2241550"/>
                <a:gd name="connsiteY81" fmla="*/ 387350 h 1720850"/>
                <a:gd name="connsiteX82" fmla="*/ 177800 w 2241550"/>
                <a:gd name="connsiteY82" fmla="*/ 495300 h 1720850"/>
                <a:gd name="connsiteX83" fmla="*/ 228600 w 2241550"/>
                <a:gd name="connsiteY83" fmla="*/ 508000 h 1720850"/>
                <a:gd name="connsiteX0" fmla="*/ 228600 w 2241550"/>
                <a:gd name="connsiteY0" fmla="*/ 508000 h 1746250"/>
                <a:gd name="connsiteX1" fmla="*/ 260350 w 2241550"/>
                <a:gd name="connsiteY1" fmla="*/ 628650 h 1746250"/>
                <a:gd name="connsiteX2" fmla="*/ 190500 w 2241550"/>
                <a:gd name="connsiteY2" fmla="*/ 762000 h 1746250"/>
                <a:gd name="connsiteX3" fmla="*/ 95250 w 2241550"/>
                <a:gd name="connsiteY3" fmla="*/ 914400 h 1746250"/>
                <a:gd name="connsiteX4" fmla="*/ 12700 w 2241550"/>
                <a:gd name="connsiteY4" fmla="*/ 1079500 h 1746250"/>
                <a:gd name="connsiteX5" fmla="*/ 0 w 2241550"/>
                <a:gd name="connsiteY5" fmla="*/ 1212850 h 1746250"/>
                <a:gd name="connsiteX6" fmla="*/ 69850 w 2241550"/>
                <a:gd name="connsiteY6" fmla="*/ 1339850 h 1746250"/>
                <a:gd name="connsiteX7" fmla="*/ 196850 w 2241550"/>
                <a:gd name="connsiteY7" fmla="*/ 1536700 h 1746250"/>
                <a:gd name="connsiteX8" fmla="*/ 361950 w 2241550"/>
                <a:gd name="connsiteY8" fmla="*/ 1682750 h 1746250"/>
                <a:gd name="connsiteX9" fmla="*/ 476250 w 2241550"/>
                <a:gd name="connsiteY9" fmla="*/ 1720850 h 1746250"/>
                <a:gd name="connsiteX10" fmla="*/ 558800 w 2241550"/>
                <a:gd name="connsiteY10" fmla="*/ 1682750 h 1746250"/>
                <a:gd name="connsiteX11" fmla="*/ 749300 w 2241550"/>
                <a:gd name="connsiteY11" fmla="*/ 1638300 h 1746250"/>
                <a:gd name="connsiteX12" fmla="*/ 698500 w 2241550"/>
                <a:gd name="connsiteY12" fmla="*/ 1746250 h 1746250"/>
                <a:gd name="connsiteX13" fmla="*/ 787400 w 2241550"/>
                <a:gd name="connsiteY13" fmla="*/ 1612900 h 1746250"/>
                <a:gd name="connsiteX14" fmla="*/ 920750 w 2241550"/>
                <a:gd name="connsiteY14" fmla="*/ 1587500 h 1746250"/>
                <a:gd name="connsiteX15" fmla="*/ 1028700 w 2241550"/>
                <a:gd name="connsiteY15" fmla="*/ 1536700 h 1746250"/>
                <a:gd name="connsiteX16" fmla="*/ 1111250 w 2241550"/>
                <a:gd name="connsiteY16" fmla="*/ 1479550 h 1746250"/>
                <a:gd name="connsiteX17" fmla="*/ 1168400 w 2241550"/>
                <a:gd name="connsiteY17" fmla="*/ 1397000 h 1746250"/>
                <a:gd name="connsiteX18" fmla="*/ 1225550 w 2241550"/>
                <a:gd name="connsiteY18" fmla="*/ 1289050 h 1746250"/>
                <a:gd name="connsiteX19" fmla="*/ 1301750 w 2241550"/>
                <a:gd name="connsiteY19" fmla="*/ 1289050 h 1746250"/>
                <a:gd name="connsiteX20" fmla="*/ 1314450 w 2241550"/>
                <a:gd name="connsiteY20" fmla="*/ 1333500 h 1746250"/>
                <a:gd name="connsiteX21" fmla="*/ 1301750 w 2241550"/>
                <a:gd name="connsiteY21" fmla="*/ 1409700 h 1746250"/>
                <a:gd name="connsiteX22" fmla="*/ 1358900 w 2241550"/>
                <a:gd name="connsiteY22" fmla="*/ 1320800 h 1746250"/>
                <a:gd name="connsiteX23" fmla="*/ 1384300 w 2241550"/>
                <a:gd name="connsiteY23" fmla="*/ 1295400 h 1746250"/>
                <a:gd name="connsiteX24" fmla="*/ 1314450 w 2241550"/>
                <a:gd name="connsiteY24" fmla="*/ 1238250 h 1746250"/>
                <a:gd name="connsiteX25" fmla="*/ 1365250 w 2241550"/>
                <a:gd name="connsiteY25" fmla="*/ 1231900 h 1746250"/>
                <a:gd name="connsiteX26" fmla="*/ 1466850 w 2241550"/>
                <a:gd name="connsiteY26" fmla="*/ 1212850 h 1746250"/>
                <a:gd name="connsiteX27" fmla="*/ 1562100 w 2241550"/>
                <a:gd name="connsiteY27" fmla="*/ 1212850 h 1746250"/>
                <a:gd name="connsiteX28" fmla="*/ 1631950 w 2241550"/>
                <a:gd name="connsiteY28" fmla="*/ 1136650 h 1746250"/>
                <a:gd name="connsiteX29" fmla="*/ 1657350 w 2241550"/>
                <a:gd name="connsiteY29" fmla="*/ 1066800 h 1746250"/>
                <a:gd name="connsiteX30" fmla="*/ 1644650 w 2241550"/>
                <a:gd name="connsiteY30" fmla="*/ 1016000 h 1746250"/>
                <a:gd name="connsiteX31" fmla="*/ 1676400 w 2241550"/>
                <a:gd name="connsiteY31" fmla="*/ 965200 h 1746250"/>
                <a:gd name="connsiteX32" fmla="*/ 1720850 w 2241550"/>
                <a:gd name="connsiteY32" fmla="*/ 882650 h 1746250"/>
                <a:gd name="connsiteX33" fmla="*/ 1771650 w 2241550"/>
                <a:gd name="connsiteY33" fmla="*/ 800100 h 1746250"/>
                <a:gd name="connsiteX34" fmla="*/ 1809750 w 2241550"/>
                <a:gd name="connsiteY34" fmla="*/ 730250 h 1746250"/>
                <a:gd name="connsiteX35" fmla="*/ 1822450 w 2241550"/>
                <a:gd name="connsiteY35" fmla="*/ 641350 h 1746250"/>
                <a:gd name="connsiteX36" fmla="*/ 1828800 w 2241550"/>
                <a:gd name="connsiteY36" fmla="*/ 635000 h 1746250"/>
                <a:gd name="connsiteX37" fmla="*/ 1885950 w 2241550"/>
                <a:gd name="connsiteY37" fmla="*/ 723900 h 1746250"/>
                <a:gd name="connsiteX38" fmla="*/ 1962150 w 2241550"/>
                <a:gd name="connsiteY38" fmla="*/ 774700 h 1746250"/>
                <a:gd name="connsiteX39" fmla="*/ 2044700 w 2241550"/>
                <a:gd name="connsiteY39" fmla="*/ 787400 h 1746250"/>
                <a:gd name="connsiteX40" fmla="*/ 2120900 w 2241550"/>
                <a:gd name="connsiteY40" fmla="*/ 755650 h 1746250"/>
                <a:gd name="connsiteX41" fmla="*/ 2178050 w 2241550"/>
                <a:gd name="connsiteY41" fmla="*/ 692150 h 1746250"/>
                <a:gd name="connsiteX42" fmla="*/ 2203450 w 2241550"/>
                <a:gd name="connsiteY42" fmla="*/ 641350 h 1746250"/>
                <a:gd name="connsiteX43" fmla="*/ 2228850 w 2241550"/>
                <a:gd name="connsiteY43" fmla="*/ 558800 h 1746250"/>
                <a:gd name="connsiteX44" fmla="*/ 2216150 w 2241550"/>
                <a:gd name="connsiteY44" fmla="*/ 457200 h 1746250"/>
                <a:gd name="connsiteX45" fmla="*/ 2241550 w 2241550"/>
                <a:gd name="connsiteY45" fmla="*/ 412750 h 1746250"/>
                <a:gd name="connsiteX46" fmla="*/ 2197100 w 2241550"/>
                <a:gd name="connsiteY46" fmla="*/ 311150 h 1746250"/>
                <a:gd name="connsiteX47" fmla="*/ 2133600 w 2241550"/>
                <a:gd name="connsiteY47" fmla="*/ 298450 h 1746250"/>
                <a:gd name="connsiteX48" fmla="*/ 2038350 w 2241550"/>
                <a:gd name="connsiteY48" fmla="*/ 355600 h 1746250"/>
                <a:gd name="connsiteX49" fmla="*/ 1936750 w 2241550"/>
                <a:gd name="connsiteY49" fmla="*/ 381000 h 1746250"/>
                <a:gd name="connsiteX50" fmla="*/ 1860550 w 2241550"/>
                <a:gd name="connsiteY50" fmla="*/ 393700 h 1746250"/>
                <a:gd name="connsiteX51" fmla="*/ 1822450 w 2241550"/>
                <a:gd name="connsiteY51" fmla="*/ 400050 h 1746250"/>
                <a:gd name="connsiteX52" fmla="*/ 1873250 w 2241550"/>
                <a:gd name="connsiteY52" fmla="*/ 355600 h 1746250"/>
                <a:gd name="connsiteX53" fmla="*/ 1905000 w 2241550"/>
                <a:gd name="connsiteY53" fmla="*/ 304800 h 1746250"/>
                <a:gd name="connsiteX54" fmla="*/ 1943100 w 2241550"/>
                <a:gd name="connsiteY54" fmla="*/ 247650 h 1746250"/>
                <a:gd name="connsiteX55" fmla="*/ 1968500 w 2241550"/>
                <a:gd name="connsiteY55" fmla="*/ 190500 h 1746250"/>
                <a:gd name="connsiteX56" fmla="*/ 1993900 w 2241550"/>
                <a:gd name="connsiteY56" fmla="*/ 133350 h 1746250"/>
                <a:gd name="connsiteX57" fmla="*/ 1949450 w 2241550"/>
                <a:gd name="connsiteY57" fmla="*/ 88900 h 1746250"/>
                <a:gd name="connsiteX58" fmla="*/ 1892300 w 2241550"/>
                <a:gd name="connsiteY58" fmla="*/ 82550 h 1746250"/>
                <a:gd name="connsiteX59" fmla="*/ 1822450 w 2241550"/>
                <a:gd name="connsiteY59" fmla="*/ 82550 h 1746250"/>
                <a:gd name="connsiteX60" fmla="*/ 1752600 w 2241550"/>
                <a:gd name="connsiteY60" fmla="*/ 82550 h 1746250"/>
                <a:gd name="connsiteX61" fmla="*/ 1733550 w 2241550"/>
                <a:gd name="connsiteY61" fmla="*/ 88900 h 1746250"/>
                <a:gd name="connsiteX62" fmla="*/ 1720850 w 2241550"/>
                <a:gd name="connsiteY62" fmla="*/ 171450 h 1746250"/>
                <a:gd name="connsiteX63" fmla="*/ 1733550 w 2241550"/>
                <a:gd name="connsiteY63" fmla="*/ 234950 h 1746250"/>
                <a:gd name="connsiteX64" fmla="*/ 1739900 w 2241550"/>
                <a:gd name="connsiteY64" fmla="*/ 330200 h 1746250"/>
                <a:gd name="connsiteX65" fmla="*/ 1752600 w 2241550"/>
                <a:gd name="connsiteY65" fmla="*/ 368300 h 1746250"/>
                <a:gd name="connsiteX66" fmla="*/ 1676400 w 2241550"/>
                <a:gd name="connsiteY66" fmla="*/ 273050 h 1746250"/>
                <a:gd name="connsiteX67" fmla="*/ 1593850 w 2241550"/>
                <a:gd name="connsiteY67" fmla="*/ 209550 h 1746250"/>
                <a:gd name="connsiteX68" fmla="*/ 1562100 w 2241550"/>
                <a:gd name="connsiteY68" fmla="*/ 165100 h 1746250"/>
                <a:gd name="connsiteX69" fmla="*/ 1511300 w 2241550"/>
                <a:gd name="connsiteY69" fmla="*/ 133350 h 1746250"/>
                <a:gd name="connsiteX70" fmla="*/ 1454150 w 2241550"/>
                <a:gd name="connsiteY70" fmla="*/ 107950 h 1746250"/>
                <a:gd name="connsiteX71" fmla="*/ 1123950 w 2241550"/>
                <a:gd name="connsiteY71" fmla="*/ 38100 h 1746250"/>
                <a:gd name="connsiteX72" fmla="*/ 977900 w 2241550"/>
                <a:gd name="connsiteY72" fmla="*/ 31750 h 1746250"/>
                <a:gd name="connsiteX73" fmla="*/ 838200 w 2241550"/>
                <a:gd name="connsiteY73" fmla="*/ 25400 h 1746250"/>
                <a:gd name="connsiteX74" fmla="*/ 787400 w 2241550"/>
                <a:gd name="connsiteY74" fmla="*/ 19050 h 1746250"/>
                <a:gd name="connsiteX75" fmla="*/ 692150 w 2241550"/>
                <a:gd name="connsiteY75" fmla="*/ 0 h 1746250"/>
                <a:gd name="connsiteX76" fmla="*/ 571500 w 2241550"/>
                <a:gd name="connsiteY76" fmla="*/ 6350 h 1746250"/>
                <a:gd name="connsiteX77" fmla="*/ 444500 w 2241550"/>
                <a:gd name="connsiteY77" fmla="*/ 57150 h 1746250"/>
                <a:gd name="connsiteX78" fmla="*/ 330200 w 2241550"/>
                <a:gd name="connsiteY78" fmla="*/ 114300 h 1746250"/>
                <a:gd name="connsiteX79" fmla="*/ 241300 w 2241550"/>
                <a:gd name="connsiteY79" fmla="*/ 203200 h 1746250"/>
                <a:gd name="connsiteX80" fmla="*/ 209550 w 2241550"/>
                <a:gd name="connsiteY80" fmla="*/ 317500 h 1746250"/>
                <a:gd name="connsiteX81" fmla="*/ 171450 w 2241550"/>
                <a:gd name="connsiteY81" fmla="*/ 387350 h 1746250"/>
                <a:gd name="connsiteX82" fmla="*/ 177800 w 2241550"/>
                <a:gd name="connsiteY82" fmla="*/ 495300 h 1746250"/>
                <a:gd name="connsiteX83" fmla="*/ 228600 w 2241550"/>
                <a:gd name="connsiteY83" fmla="*/ 508000 h 1746250"/>
                <a:gd name="connsiteX0" fmla="*/ 228600 w 2241550"/>
                <a:gd name="connsiteY0" fmla="*/ 508000 h 1746250"/>
                <a:gd name="connsiteX1" fmla="*/ 260350 w 2241550"/>
                <a:gd name="connsiteY1" fmla="*/ 628650 h 1746250"/>
                <a:gd name="connsiteX2" fmla="*/ 190500 w 2241550"/>
                <a:gd name="connsiteY2" fmla="*/ 762000 h 1746250"/>
                <a:gd name="connsiteX3" fmla="*/ 95250 w 2241550"/>
                <a:gd name="connsiteY3" fmla="*/ 914400 h 1746250"/>
                <a:gd name="connsiteX4" fmla="*/ 12700 w 2241550"/>
                <a:gd name="connsiteY4" fmla="*/ 1079500 h 1746250"/>
                <a:gd name="connsiteX5" fmla="*/ 0 w 2241550"/>
                <a:gd name="connsiteY5" fmla="*/ 1212850 h 1746250"/>
                <a:gd name="connsiteX6" fmla="*/ 69850 w 2241550"/>
                <a:gd name="connsiteY6" fmla="*/ 1339850 h 1746250"/>
                <a:gd name="connsiteX7" fmla="*/ 196850 w 2241550"/>
                <a:gd name="connsiteY7" fmla="*/ 1536700 h 1746250"/>
                <a:gd name="connsiteX8" fmla="*/ 361950 w 2241550"/>
                <a:gd name="connsiteY8" fmla="*/ 1682750 h 1746250"/>
                <a:gd name="connsiteX9" fmla="*/ 476250 w 2241550"/>
                <a:gd name="connsiteY9" fmla="*/ 1720850 h 1746250"/>
                <a:gd name="connsiteX10" fmla="*/ 590550 w 2241550"/>
                <a:gd name="connsiteY10" fmla="*/ 1695450 h 1746250"/>
                <a:gd name="connsiteX11" fmla="*/ 749300 w 2241550"/>
                <a:gd name="connsiteY11" fmla="*/ 1638300 h 1746250"/>
                <a:gd name="connsiteX12" fmla="*/ 698500 w 2241550"/>
                <a:gd name="connsiteY12" fmla="*/ 1746250 h 1746250"/>
                <a:gd name="connsiteX13" fmla="*/ 787400 w 2241550"/>
                <a:gd name="connsiteY13" fmla="*/ 1612900 h 1746250"/>
                <a:gd name="connsiteX14" fmla="*/ 920750 w 2241550"/>
                <a:gd name="connsiteY14" fmla="*/ 1587500 h 1746250"/>
                <a:gd name="connsiteX15" fmla="*/ 1028700 w 2241550"/>
                <a:gd name="connsiteY15" fmla="*/ 1536700 h 1746250"/>
                <a:gd name="connsiteX16" fmla="*/ 1111250 w 2241550"/>
                <a:gd name="connsiteY16" fmla="*/ 1479550 h 1746250"/>
                <a:gd name="connsiteX17" fmla="*/ 1168400 w 2241550"/>
                <a:gd name="connsiteY17" fmla="*/ 1397000 h 1746250"/>
                <a:gd name="connsiteX18" fmla="*/ 1225550 w 2241550"/>
                <a:gd name="connsiteY18" fmla="*/ 1289050 h 1746250"/>
                <a:gd name="connsiteX19" fmla="*/ 1301750 w 2241550"/>
                <a:gd name="connsiteY19" fmla="*/ 1289050 h 1746250"/>
                <a:gd name="connsiteX20" fmla="*/ 1314450 w 2241550"/>
                <a:gd name="connsiteY20" fmla="*/ 1333500 h 1746250"/>
                <a:gd name="connsiteX21" fmla="*/ 1301750 w 2241550"/>
                <a:gd name="connsiteY21" fmla="*/ 1409700 h 1746250"/>
                <a:gd name="connsiteX22" fmla="*/ 1358900 w 2241550"/>
                <a:gd name="connsiteY22" fmla="*/ 1320800 h 1746250"/>
                <a:gd name="connsiteX23" fmla="*/ 1384300 w 2241550"/>
                <a:gd name="connsiteY23" fmla="*/ 1295400 h 1746250"/>
                <a:gd name="connsiteX24" fmla="*/ 1314450 w 2241550"/>
                <a:gd name="connsiteY24" fmla="*/ 1238250 h 1746250"/>
                <a:gd name="connsiteX25" fmla="*/ 1365250 w 2241550"/>
                <a:gd name="connsiteY25" fmla="*/ 1231900 h 1746250"/>
                <a:gd name="connsiteX26" fmla="*/ 1466850 w 2241550"/>
                <a:gd name="connsiteY26" fmla="*/ 1212850 h 1746250"/>
                <a:gd name="connsiteX27" fmla="*/ 1562100 w 2241550"/>
                <a:gd name="connsiteY27" fmla="*/ 1212850 h 1746250"/>
                <a:gd name="connsiteX28" fmla="*/ 1631950 w 2241550"/>
                <a:gd name="connsiteY28" fmla="*/ 1136650 h 1746250"/>
                <a:gd name="connsiteX29" fmla="*/ 1657350 w 2241550"/>
                <a:gd name="connsiteY29" fmla="*/ 1066800 h 1746250"/>
                <a:gd name="connsiteX30" fmla="*/ 1644650 w 2241550"/>
                <a:gd name="connsiteY30" fmla="*/ 1016000 h 1746250"/>
                <a:gd name="connsiteX31" fmla="*/ 1676400 w 2241550"/>
                <a:gd name="connsiteY31" fmla="*/ 965200 h 1746250"/>
                <a:gd name="connsiteX32" fmla="*/ 1720850 w 2241550"/>
                <a:gd name="connsiteY32" fmla="*/ 882650 h 1746250"/>
                <a:gd name="connsiteX33" fmla="*/ 1771650 w 2241550"/>
                <a:gd name="connsiteY33" fmla="*/ 800100 h 1746250"/>
                <a:gd name="connsiteX34" fmla="*/ 1809750 w 2241550"/>
                <a:gd name="connsiteY34" fmla="*/ 730250 h 1746250"/>
                <a:gd name="connsiteX35" fmla="*/ 1822450 w 2241550"/>
                <a:gd name="connsiteY35" fmla="*/ 641350 h 1746250"/>
                <a:gd name="connsiteX36" fmla="*/ 1828800 w 2241550"/>
                <a:gd name="connsiteY36" fmla="*/ 635000 h 1746250"/>
                <a:gd name="connsiteX37" fmla="*/ 1885950 w 2241550"/>
                <a:gd name="connsiteY37" fmla="*/ 723900 h 1746250"/>
                <a:gd name="connsiteX38" fmla="*/ 1962150 w 2241550"/>
                <a:gd name="connsiteY38" fmla="*/ 774700 h 1746250"/>
                <a:gd name="connsiteX39" fmla="*/ 2044700 w 2241550"/>
                <a:gd name="connsiteY39" fmla="*/ 787400 h 1746250"/>
                <a:gd name="connsiteX40" fmla="*/ 2120900 w 2241550"/>
                <a:gd name="connsiteY40" fmla="*/ 755650 h 1746250"/>
                <a:gd name="connsiteX41" fmla="*/ 2178050 w 2241550"/>
                <a:gd name="connsiteY41" fmla="*/ 692150 h 1746250"/>
                <a:gd name="connsiteX42" fmla="*/ 2203450 w 2241550"/>
                <a:gd name="connsiteY42" fmla="*/ 641350 h 1746250"/>
                <a:gd name="connsiteX43" fmla="*/ 2228850 w 2241550"/>
                <a:gd name="connsiteY43" fmla="*/ 558800 h 1746250"/>
                <a:gd name="connsiteX44" fmla="*/ 2216150 w 2241550"/>
                <a:gd name="connsiteY44" fmla="*/ 457200 h 1746250"/>
                <a:gd name="connsiteX45" fmla="*/ 2241550 w 2241550"/>
                <a:gd name="connsiteY45" fmla="*/ 412750 h 1746250"/>
                <a:gd name="connsiteX46" fmla="*/ 2197100 w 2241550"/>
                <a:gd name="connsiteY46" fmla="*/ 311150 h 1746250"/>
                <a:gd name="connsiteX47" fmla="*/ 2133600 w 2241550"/>
                <a:gd name="connsiteY47" fmla="*/ 298450 h 1746250"/>
                <a:gd name="connsiteX48" fmla="*/ 2038350 w 2241550"/>
                <a:gd name="connsiteY48" fmla="*/ 355600 h 1746250"/>
                <a:gd name="connsiteX49" fmla="*/ 1936750 w 2241550"/>
                <a:gd name="connsiteY49" fmla="*/ 381000 h 1746250"/>
                <a:gd name="connsiteX50" fmla="*/ 1860550 w 2241550"/>
                <a:gd name="connsiteY50" fmla="*/ 393700 h 1746250"/>
                <a:gd name="connsiteX51" fmla="*/ 1822450 w 2241550"/>
                <a:gd name="connsiteY51" fmla="*/ 400050 h 1746250"/>
                <a:gd name="connsiteX52" fmla="*/ 1873250 w 2241550"/>
                <a:gd name="connsiteY52" fmla="*/ 355600 h 1746250"/>
                <a:gd name="connsiteX53" fmla="*/ 1905000 w 2241550"/>
                <a:gd name="connsiteY53" fmla="*/ 304800 h 1746250"/>
                <a:gd name="connsiteX54" fmla="*/ 1943100 w 2241550"/>
                <a:gd name="connsiteY54" fmla="*/ 247650 h 1746250"/>
                <a:gd name="connsiteX55" fmla="*/ 1968500 w 2241550"/>
                <a:gd name="connsiteY55" fmla="*/ 190500 h 1746250"/>
                <a:gd name="connsiteX56" fmla="*/ 1993900 w 2241550"/>
                <a:gd name="connsiteY56" fmla="*/ 133350 h 1746250"/>
                <a:gd name="connsiteX57" fmla="*/ 1949450 w 2241550"/>
                <a:gd name="connsiteY57" fmla="*/ 88900 h 1746250"/>
                <a:gd name="connsiteX58" fmla="*/ 1892300 w 2241550"/>
                <a:gd name="connsiteY58" fmla="*/ 82550 h 1746250"/>
                <a:gd name="connsiteX59" fmla="*/ 1822450 w 2241550"/>
                <a:gd name="connsiteY59" fmla="*/ 82550 h 1746250"/>
                <a:gd name="connsiteX60" fmla="*/ 1752600 w 2241550"/>
                <a:gd name="connsiteY60" fmla="*/ 82550 h 1746250"/>
                <a:gd name="connsiteX61" fmla="*/ 1733550 w 2241550"/>
                <a:gd name="connsiteY61" fmla="*/ 88900 h 1746250"/>
                <a:gd name="connsiteX62" fmla="*/ 1720850 w 2241550"/>
                <a:gd name="connsiteY62" fmla="*/ 171450 h 1746250"/>
                <a:gd name="connsiteX63" fmla="*/ 1733550 w 2241550"/>
                <a:gd name="connsiteY63" fmla="*/ 234950 h 1746250"/>
                <a:gd name="connsiteX64" fmla="*/ 1739900 w 2241550"/>
                <a:gd name="connsiteY64" fmla="*/ 330200 h 1746250"/>
                <a:gd name="connsiteX65" fmla="*/ 1752600 w 2241550"/>
                <a:gd name="connsiteY65" fmla="*/ 368300 h 1746250"/>
                <a:gd name="connsiteX66" fmla="*/ 1676400 w 2241550"/>
                <a:gd name="connsiteY66" fmla="*/ 273050 h 1746250"/>
                <a:gd name="connsiteX67" fmla="*/ 1593850 w 2241550"/>
                <a:gd name="connsiteY67" fmla="*/ 209550 h 1746250"/>
                <a:gd name="connsiteX68" fmla="*/ 1562100 w 2241550"/>
                <a:gd name="connsiteY68" fmla="*/ 165100 h 1746250"/>
                <a:gd name="connsiteX69" fmla="*/ 1511300 w 2241550"/>
                <a:gd name="connsiteY69" fmla="*/ 133350 h 1746250"/>
                <a:gd name="connsiteX70" fmla="*/ 1454150 w 2241550"/>
                <a:gd name="connsiteY70" fmla="*/ 107950 h 1746250"/>
                <a:gd name="connsiteX71" fmla="*/ 1123950 w 2241550"/>
                <a:gd name="connsiteY71" fmla="*/ 38100 h 1746250"/>
                <a:gd name="connsiteX72" fmla="*/ 977900 w 2241550"/>
                <a:gd name="connsiteY72" fmla="*/ 31750 h 1746250"/>
                <a:gd name="connsiteX73" fmla="*/ 838200 w 2241550"/>
                <a:gd name="connsiteY73" fmla="*/ 25400 h 1746250"/>
                <a:gd name="connsiteX74" fmla="*/ 787400 w 2241550"/>
                <a:gd name="connsiteY74" fmla="*/ 19050 h 1746250"/>
                <a:gd name="connsiteX75" fmla="*/ 692150 w 2241550"/>
                <a:gd name="connsiteY75" fmla="*/ 0 h 1746250"/>
                <a:gd name="connsiteX76" fmla="*/ 571500 w 2241550"/>
                <a:gd name="connsiteY76" fmla="*/ 6350 h 1746250"/>
                <a:gd name="connsiteX77" fmla="*/ 444500 w 2241550"/>
                <a:gd name="connsiteY77" fmla="*/ 57150 h 1746250"/>
                <a:gd name="connsiteX78" fmla="*/ 330200 w 2241550"/>
                <a:gd name="connsiteY78" fmla="*/ 114300 h 1746250"/>
                <a:gd name="connsiteX79" fmla="*/ 241300 w 2241550"/>
                <a:gd name="connsiteY79" fmla="*/ 203200 h 1746250"/>
                <a:gd name="connsiteX80" fmla="*/ 209550 w 2241550"/>
                <a:gd name="connsiteY80" fmla="*/ 317500 h 1746250"/>
                <a:gd name="connsiteX81" fmla="*/ 171450 w 2241550"/>
                <a:gd name="connsiteY81" fmla="*/ 387350 h 1746250"/>
                <a:gd name="connsiteX82" fmla="*/ 177800 w 2241550"/>
                <a:gd name="connsiteY82" fmla="*/ 495300 h 1746250"/>
                <a:gd name="connsiteX83" fmla="*/ 228600 w 2241550"/>
                <a:gd name="connsiteY83" fmla="*/ 508000 h 1746250"/>
                <a:gd name="connsiteX0" fmla="*/ 228600 w 2241550"/>
                <a:gd name="connsiteY0" fmla="*/ 508000 h 1746250"/>
                <a:gd name="connsiteX1" fmla="*/ 260350 w 2241550"/>
                <a:gd name="connsiteY1" fmla="*/ 628650 h 1746250"/>
                <a:gd name="connsiteX2" fmla="*/ 190500 w 2241550"/>
                <a:gd name="connsiteY2" fmla="*/ 762000 h 1746250"/>
                <a:gd name="connsiteX3" fmla="*/ 95250 w 2241550"/>
                <a:gd name="connsiteY3" fmla="*/ 914400 h 1746250"/>
                <a:gd name="connsiteX4" fmla="*/ 12700 w 2241550"/>
                <a:gd name="connsiteY4" fmla="*/ 1079500 h 1746250"/>
                <a:gd name="connsiteX5" fmla="*/ 0 w 2241550"/>
                <a:gd name="connsiteY5" fmla="*/ 1212850 h 1746250"/>
                <a:gd name="connsiteX6" fmla="*/ 69850 w 2241550"/>
                <a:gd name="connsiteY6" fmla="*/ 1339850 h 1746250"/>
                <a:gd name="connsiteX7" fmla="*/ 196850 w 2241550"/>
                <a:gd name="connsiteY7" fmla="*/ 1536700 h 1746250"/>
                <a:gd name="connsiteX8" fmla="*/ 361950 w 2241550"/>
                <a:gd name="connsiteY8" fmla="*/ 1682750 h 1746250"/>
                <a:gd name="connsiteX9" fmla="*/ 476250 w 2241550"/>
                <a:gd name="connsiteY9" fmla="*/ 1720850 h 1746250"/>
                <a:gd name="connsiteX10" fmla="*/ 590550 w 2241550"/>
                <a:gd name="connsiteY10" fmla="*/ 1695450 h 1746250"/>
                <a:gd name="connsiteX11" fmla="*/ 749300 w 2241550"/>
                <a:gd name="connsiteY11" fmla="*/ 1638300 h 1746250"/>
                <a:gd name="connsiteX12" fmla="*/ 698500 w 2241550"/>
                <a:gd name="connsiteY12" fmla="*/ 1746250 h 1746250"/>
                <a:gd name="connsiteX13" fmla="*/ 787400 w 2241550"/>
                <a:gd name="connsiteY13" fmla="*/ 1612900 h 1746250"/>
                <a:gd name="connsiteX14" fmla="*/ 920750 w 2241550"/>
                <a:gd name="connsiteY14" fmla="*/ 1587500 h 1746250"/>
                <a:gd name="connsiteX15" fmla="*/ 1028700 w 2241550"/>
                <a:gd name="connsiteY15" fmla="*/ 1536700 h 1746250"/>
                <a:gd name="connsiteX16" fmla="*/ 1111250 w 2241550"/>
                <a:gd name="connsiteY16" fmla="*/ 1479550 h 1746250"/>
                <a:gd name="connsiteX17" fmla="*/ 1168400 w 2241550"/>
                <a:gd name="connsiteY17" fmla="*/ 1397000 h 1746250"/>
                <a:gd name="connsiteX18" fmla="*/ 1225550 w 2241550"/>
                <a:gd name="connsiteY18" fmla="*/ 1314450 h 1746250"/>
                <a:gd name="connsiteX19" fmla="*/ 1301750 w 2241550"/>
                <a:gd name="connsiteY19" fmla="*/ 1289050 h 1746250"/>
                <a:gd name="connsiteX20" fmla="*/ 1314450 w 2241550"/>
                <a:gd name="connsiteY20" fmla="*/ 1333500 h 1746250"/>
                <a:gd name="connsiteX21" fmla="*/ 1301750 w 2241550"/>
                <a:gd name="connsiteY21" fmla="*/ 1409700 h 1746250"/>
                <a:gd name="connsiteX22" fmla="*/ 1358900 w 2241550"/>
                <a:gd name="connsiteY22" fmla="*/ 1320800 h 1746250"/>
                <a:gd name="connsiteX23" fmla="*/ 1384300 w 2241550"/>
                <a:gd name="connsiteY23" fmla="*/ 1295400 h 1746250"/>
                <a:gd name="connsiteX24" fmla="*/ 1314450 w 2241550"/>
                <a:gd name="connsiteY24" fmla="*/ 1238250 h 1746250"/>
                <a:gd name="connsiteX25" fmla="*/ 1365250 w 2241550"/>
                <a:gd name="connsiteY25" fmla="*/ 1231900 h 1746250"/>
                <a:gd name="connsiteX26" fmla="*/ 1466850 w 2241550"/>
                <a:gd name="connsiteY26" fmla="*/ 1212850 h 1746250"/>
                <a:gd name="connsiteX27" fmla="*/ 1562100 w 2241550"/>
                <a:gd name="connsiteY27" fmla="*/ 1212850 h 1746250"/>
                <a:gd name="connsiteX28" fmla="*/ 1631950 w 2241550"/>
                <a:gd name="connsiteY28" fmla="*/ 1136650 h 1746250"/>
                <a:gd name="connsiteX29" fmla="*/ 1657350 w 2241550"/>
                <a:gd name="connsiteY29" fmla="*/ 1066800 h 1746250"/>
                <a:gd name="connsiteX30" fmla="*/ 1644650 w 2241550"/>
                <a:gd name="connsiteY30" fmla="*/ 1016000 h 1746250"/>
                <a:gd name="connsiteX31" fmla="*/ 1676400 w 2241550"/>
                <a:gd name="connsiteY31" fmla="*/ 965200 h 1746250"/>
                <a:gd name="connsiteX32" fmla="*/ 1720850 w 2241550"/>
                <a:gd name="connsiteY32" fmla="*/ 882650 h 1746250"/>
                <a:gd name="connsiteX33" fmla="*/ 1771650 w 2241550"/>
                <a:gd name="connsiteY33" fmla="*/ 800100 h 1746250"/>
                <a:gd name="connsiteX34" fmla="*/ 1809750 w 2241550"/>
                <a:gd name="connsiteY34" fmla="*/ 730250 h 1746250"/>
                <a:gd name="connsiteX35" fmla="*/ 1822450 w 2241550"/>
                <a:gd name="connsiteY35" fmla="*/ 641350 h 1746250"/>
                <a:gd name="connsiteX36" fmla="*/ 1828800 w 2241550"/>
                <a:gd name="connsiteY36" fmla="*/ 635000 h 1746250"/>
                <a:gd name="connsiteX37" fmla="*/ 1885950 w 2241550"/>
                <a:gd name="connsiteY37" fmla="*/ 723900 h 1746250"/>
                <a:gd name="connsiteX38" fmla="*/ 1962150 w 2241550"/>
                <a:gd name="connsiteY38" fmla="*/ 774700 h 1746250"/>
                <a:gd name="connsiteX39" fmla="*/ 2044700 w 2241550"/>
                <a:gd name="connsiteY39" fmla="*/ 787400 h 1746250"/>
                <a:gd name="connsiteX40" fmla="*/ 2120900 w 2241550"/>
                <a:gd name="connsiteY40" fmla="*/ 755650 h 1746250"/>
                <a:gd name="connsiteX41" fmla="*/ 2178050 w 2241550"/>
                <a:gd name="connsiteY41" fmla="*/ 692150 h 1746250"/>
                <a:gd name="connsiteX42" fmla="*/ 2203450 w 2241550"/>
                <a:gd name="connsiteY42" fmla="*/ 641350 h 1746250"/>
                <a:gd name="connsiteX43" fmla="*/ 2228850 w 2241550"/>
                <a:gd name="connsiteY43" fmla="*/ 558800 h 1746250"/>
                <a:gd name="connsiteX44" fmla="*/ 2216150 w 2241550"/>
                <a:gd name="connsiteY44" fmla="*/ 457200 h 1746250"/>
                <a:gd name="connsiteX45" fmla="*/ 2241550 w 2241550"/>
                <a:gd name="connsiteY45" fmla="*/ 412750 h 1746250"/>
                <a:gd name="connsiteX46" fmla="*/ 2197100 w 2241550"/>
                <a:gd name="connsiteY46" fmla="*/ 311150 h 1746250"/>
                <a:gd name="connsiteX47" fmla="*/ 2133600 w 2241550"/>
                <a:gd name="connsiteY47" fmla="*/ 298450 h 1746250"/>
                <a:gd name="connsiteX48" fmla="*/ 2038350 w 2241550"/>
                <a:gd name="connsiteY48" fmla="*/ 355600 h 1746250"/>
                <a:gd name="connsiteX49" fmla="*/ 1936750 w 2241550"/>
                <a:gd name="connsiteY49" fmla="*/ 381000 h 1746250"/>
                <a:gd name="connsiteX50" fmla="*/ 1860550 w 2241550"/>
                <a:gd name="connsiteY50" fmla="*/ 393700 h 1746250"/>
                <a:gd name="connsiteX51" fmla="*/ 1822450 w 2241550"/>
                <a:gd name="connsiteY51" fmla="*/ 400050 h 1746250"/>
                <a:gd name="connsiteX52" fmla="*/ 1873250 w 2241550"/>
                <a:gd name="connsiteY52" fmla="*/ 355600 h 1746250"/>
                <a:gd name="connsiteX53" fmla="*/ 1905000 w 2241550"/>
                <a:gd name="connsiteY53" fmla="*/ 304800 h 1746250"/>
                <a:gd name="connsiteX54" fmla="*/ 1943100 w 2241550"/>
                <a:gd name="connsiteY54" fmla="*/ 247650 h 1746250"/>
                <a:gd name="connsiteX55" fmla="*/ 1968500 w 2241550"/>
                <a:gd name="connsiteY55" fmla="*/ 190500 h 1746250"/>
                <a:gd name="connsiteX56" fmla="*/ 1993900 w 2241550"/>
                <a:gd name="connsiteY56" fmla="*/ 133350 h 1746250"/>
                <a:gd name="connsiteX57" fmla="*/ 1949450 w 2241550"/>
                <a:gd name="connsiteY57" fmla="*/ 88900 h 1746250"/>
                <a:gd name="connsiteX58" fmla="*/ 1892300 w 2241550"/>
                <a:gd name="connsiteY58" fmla="*/ 82550 h 1746250"/>
                <a:gd name="connsiteX59" fmla="*/ 1822450 w 2241550"/>
                <a:gd name="connsiteY59" fmla="*/ 82550 h 1746250"/>
                <a:gd name="connsiteX60" fmla="*/ 1752600 w 2241550"/>
                <a:gd name="connsiteY60" fmla="*/ 82550 h 1746250"/>
                <a:gd name="connsiteX61" fmla="*/ 1733550 w 2241550"/>
                <a:gd name="connsiteY61" fmla="*/ 88900 h 1746250"/>
                <a:gd name="connsiteX62" fmla="*/ 1720850 w 2241550"/>
                <a:gd name="connsiteY62" fmla="*/ 171450 h 1746250"/>
                <a:gd name="connsiteX63" fmla="*/ 1733550 w 2241550"/>
                <a:gd name="connsiteY63" fmla="*/ 234950 h 1746250"/>
                <a:gd name="connsiteX64" fmla="*/ 1739900 w 2241550"/>
                <a:gd name="connsiteY64" fmla="*/ 330200 h 1746250"/>
                <a:gd name="connsiteX65" fmla="*/ 1752600 w 2241550"/>
                <a:gd name="connsiteY65" fmla="*/ 368300 h 1746250"/>
                <a:gd name="connsiteX66" fmla="*/ 1676400 w 2241550"/>
                <a:gd name="connsiteY66" fmla="*/ 273050 h 1746250"/>
                <a:gd name="connsiteX67" fmla="*/ 1593850 w 2241550"/>
                <a:gd name="connsiteY67" fmla="*/ 209550 h 1746250"/>
                <a:gd name="connsiteX68" fmla="*/ 1562100 w 2241550"/>
                <a:gd name="connsiteY68" fmla="*/ 165100 h 1746250"/>
                <a:gd name="connsiteX69" fmla="*/ 1511300 w 2241550"/>
                <a:gd name="connsiteY69" fmla="*/ 133350 h 1746250"/>
                <a:gd name="connsiteX70" fmla="*/ 1454150 w 2241550"/>
                <a:gd name="connsiteY70" fmla="*/ 107950 h 1746250"/>
                <a:gd name="connsiteX71" fmla="*/ 1123950 w 2241550"/>
                <a:gd name="connsiteY71" fmla="*/ 38100 h 1746250"/>
                <a:gd name="connsiteX72" fmla="*/ 977900 w 2241550"/>
                <a:gd name="connsiteY72" fmla="*/ 31750 h 1746250"/>
                <a:gd name="connsiteX73" fmla="*/ 838200 w 2241550"/>
                <a:gd name="connsiteY73" fmla="*/ 25400 h 1746250"/>
                <a:gd name="connsiteX74" fmla="*/ 787400 w 2241550"/>
                <a:gd name="connsiteY74" fmla="*/ 19050 h 1746250"/>
                <a:gd name="connsiteX75" fmla="*/ 692150 w 2241550"/>
                <a:gd name="connsiteY75" fmla="*/ 0 h 1746250"/>
                <a:gd name="connsiteX76" fmla="*/ 571500 w 2241550"/>
                <a:gd name="connsiteY76" fmla="*/ 6350 h 1746250"/>
                <a:gd name="connsiteX77" fmla="*/ 444500 w 2241550"/>
                <a:gd name="connsiteY77" fmla="*/ 57150 h 1746250"/>
                <a:gd name="connsiteX78" fmla="*/ 330200 w 2241550"/>
                <a:gd name="connsiteY78" fmla="*/ 114300 h 1746250"/>
                <a:gd name="connsiteX79" fmla="*/ 241300 w 2241550"/>
                <a:gd name="connsiteY79" fmla="*/ 203200 h 1746250"/>
                <a:gd name="connsiteX80" fmla="*/ 209550 w 2241550"/>
                <a:gd name="connsiteY80" fmla="*/ 317500 h 1746250"/>
                <a:gd name="connsiteX81" fmla="*/ 171450 w 2241550"/>
                <a:gd name="connsiteY81" fmla="*/ 387350 h 1746250"/>
                <a:gd name="connsiteX82" fmla="*/ 177800 w 2241550"/>
                <a:gd name="connsiteY82" fmla="*/ 495300 h 1746250"/>
                <a:gd name="connsiteX83" fmla="*/ 228600 w 2241550"/>
                <a:gd name="connsiteY83" fmla="*/ 508000 h 17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2241550" h="1746250">
                  <a:moveTo>
                    <a:pt x="228600" y="508000"/>
                  </a:moveTo>
                  <a:lnTo>
                    <a:pt x="260350" y="628650"/>
                  </a:lnTo>
                  <a:lnTo>
                    <a:pt x="190500" y="762000"/>
                  </a:lnTo>
                  <a:lnTo>
                    <a:pt x="95250" y="914400"/>
                  </a:lnTo>
                  <a:lnTo>
                    <a:pt x="12700" y="1079500"/>
                  </a:lnTo>
                  <a:lnTo>
                    <a:pt x="0" y="1212850"/>
                  </a:lnTo>
                  <a:lnTo>
                    <a:pt x="69850" y="1339850"/>
                  </a:lnTo>
                  <a:lnTo>
                    <a:pt x="196850" y="1536700"/>
                  </a:lnTo>
                  <a:lnTo>
                    <a:pt x="361950" y="1682750"/>
                  </a:lnTo>
                  <a:lnTo>
                    <a:pt x="476250" y="1720850"/>
                  </a:lnTo>
                  <a:lnTo>
                    <a:pt x="590550" y="1695450"/>
                  </a:lnTo>
                  <a:lnTo>
                    <a:pt x="749300" y="1638300"/>
                  </a:lnTo>
                  <a:lnTo>
                    <a:pt x="698500" y="1746250"/>
                  </a:lnTo>
                  <a:lnTo>
                    <a:pt x="787400" y="1612900"/>
                  </a:lnTo>
                  <a:lnTo>
                    <a:pt x="920750" y="1587500"/>
                  </a:lnTo>
                  <a:lnTo>
                    <a:pt x="1028700" y="1536700"/>
                  </a:lnTo>
                  <a:lnTo>
                    <a:pt x="1111250" y="1479550"/>
                  </a:lnTo>
                  <a:lnTo>
                    <a:pt x="1168400" y="1397000"/>
                  </a:lnTo>
                  <a:lnTo>
                    <a:pt x="1225550" y="1314450"/>
                  </a:lnTo>
                  <a:lnTo>
                    <a:pt x="1301750" y="1289050"/>
                  </a:lnTo>
                  <a:lnTo>
                    <a:pt x="1314450" y="1333500"/>
                  </a:lnTo>
                  <a:lnTo>
                    <a:pt x="1301750" y="1409700"/>
                  </a:lnTo>
                  <a:lnTo>
                    <a:pt x="1358900" y="1320800"/>
                  </a:lnTo>
                  <a:lnTo>
                    <a:pt x="1384300" y="1295400"/>
                  </a:lnTo>
                  <a:lnTo>
                    <a:pt x="1314450" y="1238250"/>
                  </a:lnTo>
                  <a:lnTo>
                    <a:pt x="1365250" y="1231900"/>
                  </a:lnTo>
                  <a:lnTo>
                    <a:pt x="1466850" y="1212850"/>
                  </a:lnTo>
                  <a:lnTo>
                    <a:pt x="1562100" y="1212850"/>
                  </a:lnTo>
                  <a:lnTo>
                    <a:pt x="1631950" y="1136650"/>
                  </a:lnTo>
                  <a:lnTo>
                    <a:pt x="1657350" y="1066800"/>
                  </a:lnTo>
                  <a:lnTo>
                    <a:pt x="1644650" y="1016000"/>
                  </a:lnTo>
                  <a:lnTo>
                    <a:pt x="1676400" y="965200"/>
                  </a:lnTo>
                  <a:lnTo>
                    <a:pt x="1720850" y="882650"/>
                  </a:lnTo>
                  <a:lnTo>
                    <a:pt x="1771650" y="800100"/>
                  </a:lnTo>
                  <a:lnTo>
                    <a:pt x="1809750" y="730250"/>
                  </a:lnTo>
                  <a:lnTo>
                    <a:pt x="1822450" y="641350"/>
                  </a:lnTo>
                  <a:lnTo>
                    <a:pt x="1828800" y="635000"/>
                  </a:lnTo>
                  <a:lnTo>
                    <a:pt x="1885950" y="723900"/>
                  </a:lnTo>
                  <a:lnTo>
                    <a:pt x="1962150" y="774700"/>
                  </a:lnTo>
                  <a:lnTo>
                    <a:pt x="2044700" y="787400"/>
                  </a:lnTo>
                  <a:lnTo>
                    <a:pt x="2120900" y="755650"/>
                  </a:lnTo>
                  <a:lnTo>
                    <a:pt x="2178050" y="692150"/>
                  </a:lnTo>
                  <a:lnTo>
                    <a:pt x="2203450" y="641350"/>
                  </a:lnTo>
                  <a:lnTo>
                    <a:pt x="2228850" y="558800"/>
                  </a:lnTo>
                  <a:lnTo>
                    <a:pt x="2216150" y="457200"/>
                  </a:lnTo>
                  <a:lnTo>
                    <a:pt x="2241550" y="412750"/>
                  </a:lnTo>
                  <a:lnTo>
                    <a:pt x="2197100" y="311150"/>
                  </a:lnTo>
                  <a:lnTo>
                    <a:pt x="2133600" y="298450"/>
                  </a:lnTo>
                  <a:lnTo>
                    <a:pt x="2038350" y="355600"/>
                  </a:lnTo>
                  <a:lnTo>
                    <a:pt x="1936750" y="381000"/>
                  </a:lnTo>
                  <a:lnTo>
                    <a:pt x="1860550" y="393700"/>
                  </a:lnTo>
                  <a:lnTo>
                    <a:pt x="1822450" y="400050"/>
                  </a:lnTo>
                  <a:lnTo>
                    <a:pt x="1873250" y="355600"/>
                  </a:lnTo>
                  <a:lnTo>
                    <a:pt x="1905000" y="304800"/>
                  </a:lnTo>
                  <a:lnTo>
                    <a:pt x="1943100" y="247650"/>
                  </a:lnTo>
                  <a:lnTo>
                    <a:pt x="1968500" y="190500"/>
                  </a:lnTo>
                  <a:lnTo>
                    <a:pt x="1993900" y="133350"/>
                  </a:lnTo>
                  <a:lnTo>
                    <a:pt x="1949450" y="88900"/>
                  </a:lnTo>
                  <a:lnTo>
                    <a:pt x="1892300" y="82550"/>
                  </a:lnTo>
                  <a:lnTo>
                    <a:pt x="1822450" y="82550"/>
                  </a:lnTo>
                  <a:lnTo>
                    <a:pt x="1752600" y="82550"/>
                  </a:lnTo>
                  <a:lnTo>
                    <a:pt x="1733550" y="88900"/>
                  </a:lnTo>
                  <a:lnTo>
                    <a:pt x="1720850" y="171450"/>
                  </a:lnTo>
                  <a:lnTo>
                    <a:pt x="1733550" y="234950"/>
                  </a:lnTo>
                  <a:lnTo>
                    <a:pt x="1739900" y="330200"/>
                  </a:lnTo>
                  <a:lnTo>
                    <a:pt x="1752600" y="368300"/>
                  </a:lnTo>
                  <a:lnTo>
                    <a:pt x="1676400" y="273050"/>
                  </a:lnTo>
                  <a:lnTo>
                    <a:pt x="1593850" y="209550"/>
                  </a:lnTo>
                  <a:lnTo>
                    <a:pt x="1562100" y="165100"/>
                  </a:lnTo>
                  <a:lnTo>
                    <a:pt x="1511300" y="133350"/>
                  </a:lnTo>
                  <a:lnTo>
                    <a:pt x="1454150" y="107950"/>
                  </a:lnTo>
                  <a:lnTo>
                    <a:pt x="1123950" y="38100"/>
                  </a:lnTo>
                  <a:lnTo>
                    <a:pt x="977900" y="31750"/>
                  </a:lnTo>
                  <a:lnTo>
                    <a:pt x="838200" y="25400"/>
                  </a:lnTo>
                  <a:lnTo>
                    <a:pt x="787400" y="19050"/>
                  </a:lnTo>
                  <a:lnTo>
                    <a:pt x="692150" y="0"/>
                  </a:lnTo>
                  <a:lnTo>
                    <a:pt x="571500" y="6350"/>
                  </a:lnTo>
                  <a:lnTo>
                    <a:pt x="444500" y="57150"/>
                  </a:lnTo>
                  <a:lnTo>
                    <a:pt x="330200" y="114300"/>
                  </a:lnTo>
                  <a:lnTo>
                    <a:pt x="241300" y="203200"/>
                  </a:lnTo>
                  <a:lnTo>
                    <a:pt x="209550" y="317500"/>
                  </a:lnTo>
                  <a:lnTo>
                    <a:pt x="171450" y="387350"/>
                  </a:lnTo>
                  <a:lnTo>
                    <a:pt x="177800" y="495300"/>
                  </a:lnTo>
                  <a:lnTo>
                    <a:pt x="228600" y="50800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8" name="7 Forma libre"/>
            <p:cNvSpPr/>
            <p:nvPr/>
          </p:nvSpPr>
          <p:spPr>
            <a:xfrm>
              <a:off x="1549400" y="2959100"/>
              <a:ext cx="1409700" cy="933450"/>
            </a:xfrm>
            <a:custGeom>
              <a:avLst/>
              <a:gdLst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41300 w 1409700"/>
                <a:gd name="connsiteY15" fmla="*/ 450850 h 933450"/>
                <a:gd name="connsiteX16" fmla="*/ 304800 w 1409700"/>
                <a:gd name="connsiteY16" fmla="*/ 527050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52450 w 1409700"/>
                <a:gd name="connsiteY28" fmla="*/ 514350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2000 w 1409700"/>
                <a:gd name="connsiteY33" fmla="*/ 558800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57250 w 1409700"/>
                <a:gd name="connsiteY43" fmla="*/ 660400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2500 w 1409700"/>
                <a:gd name="connsiteY46" fmla="*/ 698500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41300 w 1409700"/>
                <a:gd name="connsiteY15" fmla="*/ 450850 h 933450"/>
                <a:gd name="connsiteX16" fmla="*/ 304800 w 1409700"/>
                <a:gd name="connsiteY16" fmla="*/ 527050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52450 w 1409700"/>
                <a:gd name="connsiteY28" fmla="*/ 514350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2000 w 1409700"/>
                <a:gd name="connsiteY33" fmla="*/ 558800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57250 w 1409700"/>
                <a:gd name="connsiteY43" fmla="*/ 660400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41300 w 1409700"/>
                <a:gd name="connsiteY15" fmla="*/ 450850 h 933450"/>
                <a:gd name="connsiteX16" fmla="*/ 304800 w 1409700"/>
                <a:gd name="connsiteY16" fmla="*/ 527050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52450 w 1409700"/>
                <a:gd name="connsiteY28" fmla="*/ 514350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2000 w 1409700"/>
                <a:gd name="connsiteY33" fmla="*/ 558800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41300 w 1409700"/>
                <a:gd name="connsiteY15" fmla="*/ 450850 h 933450"/>
                <a:gd name="connsiteX16" fmla="*/ 304800 w 1409700"/>
                <a:gd name="connsiteY16" fmla="*/ 527050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52450 w 1409700"/>
                <a:gd name="connsiteY28" fmla="*/ 514350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41300 w 1409700"/>
                <a:gd name="connsiteY15" fmla="*/ 450850 h 933450"/>
                <a:gd name="connsiteX16" fmla="*/ 304800 w 1409700"/>
                <a:gd name="connsiteY16" fmla="*/ 527050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41300 w 1409700"/>
                <a:gd name="connsiteY15" fmla="*/ 450850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8600 w 1409700"/>
                <a:gd name="connsiteY14" fmla="*/ 361950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221456 w 1409700"/>
                <a:gd name="connsiteY14" fmla="*/ 333375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41300 w 1409700"/>
                <a:gd name="connsiteY13" fmla="*/ 260350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73050 w 1409700"/>
                <a:gd name="connsiteY7" fmla="*/ 107950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819150 w 1409700"/>
                <a:gd name="connsiteY44" fmla="*/ 711200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7725 w 1409700"/>
                <a:gd name="connsiteY43" fmla="*/ 643732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76300 w 1409700"/>
                <a:gd name="connsiteY40" fmla="*/ 285750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1009650 w 1409700"/>
                <a:gd name="connsiteY51" fmla="*/ 349250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50118 w 1409700"/>
                <a:gd name="connsiteY46" fmla="*/ 684212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1003300 w 1409700"/>
                <a:gd name="connsiteY56" fmla="*/ 857250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967581 w 1409700"/>
                <a:gd name="connsiteY56" fmla="*/ 878681 h 933450"/>
                <a:gd name="connsiteX57" fmla="*/ 1073150 w 1409700"/>
                <a:gd name="connsiteY57" fmla="*/ 869950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1009650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22350 w 1409700"/>
                <a:gd name="connsiteY54" fmla="*/ 704850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41400 w 1409700"/>
                <a:gd name="connsiteY53" fmla="*/ 590550 h 933450"/>
                <a:gd name="connsiteX54" fmla="*/ 1031875 w 1409700"/>
                <a:gd name="connsiteY54" fmla="*/ 711994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31875 w 1409700"/>
                <a:gd name="connsiteY54" fmla="*/ 711994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43000 w 1409700"/>
                <a:gd name="connsiteY61" fmla="*/ 635000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36650 w 1409700"/>
                <a:gd name="connsiteY62" fmla="*/ 520700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49350 w 1409700"/>
                <a:gd name="connsiteY64" fmla="*/ 393700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23156 w 1409700"/>
                <a:gd name="connsiteY64" fmla="*/ 388938 h 933450"/>
                <a:gd name="connsiteX65" fmla="*/ 1111250 w 1409700"/>
                <a:gd name="connsiteY65" fmla="*/ 317500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23156 w 1409700"/>
                <a:gd name="connsiteY64" fmla="*/ 388938 h 933450"/>
                <a:gd name="connsiteX65" fmla="*/ 1087438 w 1409700"/>
                <a:gd name="connsiteY65" fmla="*/ 315118 h 933450"/>
                <a:gd name="connsiteX66" fmla="*/ 1098550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23156 w 1409700"/>
                <a:gd name="connsiteY64" fmla="*/ 388938 h 933450"/>
                <a:gd name="connsiteX65" fmla="*/ 1087438 w 1409700"/>
                <a:gd name="connsiteY65" fmla="*/ 315118 h 933450"/>
                <a:gd name="connsiteX66" fmla="*/ 1069975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92200 w 1409700"/>
                <a:gd name="connsiteY76" fmla="*/ 889000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23156 w 1409700"/>
                <a:gd name="connsiteY64" fmla="*/ 388938 h 933450"/>
                <a:gd name="connsiteX65" fmla="*/ 1087438 w 1409700"/>
                <a:gd name="connsiteY65" fmla="*/ 315118 h 933450"/>
                <a:gd name="connsiteX66" fmla="*/ 1069975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68387 w 1409700"/>
                <a:gd name="connsiteY76" fmla="*/ 900906 h 933450"/>
                <a:gd name="connsiteX77" fmla="*/ 1212850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23156 w 1409700"/>
                <a:gd name="connsiteY64" fmla="*/ 388938 h 933450"/>
                <a:gd name="connsiteX65" fmla="*/ 1087438 w 1409700"/>
                <a:gd name="connsiteY65" fmla="*/ 315118 h 933450"/>
                <a:gd name="connsiteX66" fmla="*/ 1069975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68387 w 1409700"/>
                <a:gd name="connsiteY76" fmla="*/ 900906 h 933450"/>
                <a:gd name="connsiteX77" fmla="*/ 1184275 w 1409700"/>
                <a:gd name="connsiteY77" fmla="*/ 927100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  <a:gd name="connsiteX0" fmla="*/ 0 w 1409700"/>
                <a:gd name="connsiteY0" fmla="*/ 476250 h 933450"/>
                <a:gd name="connsiteX1" fmla="*/ 88900 w 1409700"/>
                <a:gd name="connsiteY1" fmla="*/ 514350 h 933450"/>
                <a:gd name="connsiteX2" fmla="*/ 120650 w 1409700"/>
                <a:gd name="connsiteY2" fmla="*/ 501650 h 933450"/>
                <a:gd name="connsiteX3" fmla="*/ 69850 w 1409700"/>
                <a:gd name="connsiteY3" fmla="*/ 438150 h 933450"/>
                <a:gd name="connsiteX4" fmla="*/ 57150 w 1409700"/>
                <a:gd name="connsiteY4" fmla="*/ 355600 h 933450"/>
                <a:gd name="connsiteX5" fmla="*/ 69850 w 1409700"/>
                <a:gd name="connsiteY5" fmla="*/ 266700 h 933450"/>
                <a:gd name="connsiteX6" fmla="*/ 152400 w 1409700"/>
                <a:gd name="connsiteY6" fmla="*/ 152400 h 933450"/>
                <a:gd name="connsiteX7" fmla="*/ 268287 w 1409700"/>
                <a:gd name="connsiteY7" fmla="*/ 74612 h 933450"/>
                <a:gd name="connsiteX8" fmla="*/ 368300 w 1409700"/>
                <a:gd name="connsiteY8" fmla="*/ 12700 h 933450"/>
                <a:gd name="connsiteX9" fmla="*/ 482600 w 1409700"/>
                <a:gd name="connsiteY9" fmla="*/ 0 h 933450"/>
                <a:gd name="connsiteX10" fmla="*/ 406400 w 1409700"/>
                <a:gd name="connsiteY10" fmla="*/ 38100 h 933450"/>
                <a:gd name="connsiteX11" fmla="*/ 323850 w 1409700"/>
                <a:gd name="connsiteY11" fmla="*/ 114300 h 933450"/>
                <a:gd name="connsiteX12" fmla="*/ 260350 w 1409700"/>
                <a:gd name="connsiteY12" fmla="*/ 184150 h 933450"/>
                <a:gd name="connsiteX13" fmla="*/ 224631 w 1409700"/>
                <a:gd name="connsiteY13" fmla="*/ 253207 h 933450"/>
                <a:gd name="connsiteX14" fmla="*/ 192881 w 1409700"/>
                <a:gd name="connsiteY14" fmla="*/ 335756 h 933450"/>
                <a:gd name="connsiteX15" fmla="*/ 210344 w 1409700"/>
                <a:gd name="connsiteY15" fmla="*/ 462757 h 933450"/>
                <a:gd name="connsiteX16" fmla="*/ 288132 w 1409700"/>
                <a:gd name="connsiteY16" fmla="*/ 562769 h 933450"/>
                <a:gd name="connsiteX17" fmla="*/ 349250 w 1409700"/>
                <a:gd name="connsiteY17" fmla="*/ 590550 h 933450"/>
                <a:gd name="connsiteX18" fmla="*/ 361950 w 1409700"/>
                <a:gd name="connsiteY18" fmla="*/ 412750 h 933450"/>
                <a:gd name="connsiteX19" fmla="*/ 400050 w 1409700"/>
                <a:gd name="connsiteY19" fmla="*/ 279400 h 933450"/>
                <a:gd name="connsiteX20" fmla="*/ 469900 w 1409700"/>
                <a:gd name="connsiteY20" fmla="*/ 190500 h 933450"/>
                <a:gd name="connsiteX21" fmla="*/ 527050 w 1409700"/>
                <a:gd name="connsiteY21" fmla="*/ 107950 h 933450"/>
                <a:gd name="connsiteX22" fmla="*/ 590550 w 1409700"/>
                <a:gd name="connsiteY22" fmla="*/ 69850 h 933450"/>
                <a:gd name="connsiteX23" fmla="*/ 673100 w 1409700"/>
                <a:gd name="connsiteY23" fmla="*/ 57150 h 933450"/>
                <a:gd name="connsiteX24" fmla="*/ 654050 w 1409700"/>
                <a:gd name="connsiteY24" fmla="*/ 127000 h 933450"/>
                <a:gd name="connsiteX25" fmla="*/ 622300 w 1409700"/>
                <a:gd name="connsiteY25" fmla="*/ 234950 h 933450"/>
                <a:gd name="connsiteX26" fmla="*/ 577850 w 1409700"/>
                <a:gd name="connsiteY26" fmla="*/ 342900 h 933450"/>
                <a:gd name="connsiteX27" fmla="*/ 552450 w 1409700"/>
                <a:gd name="connsiteY27" fmla="*/ 438150 h 933450"/>
                <a:gd name="connsiteX28" fmla="*/ 535781 w 1409700"/>
                <a:gd name="connsiteY28" fmla="*/ 526257 h 933450"/>
                <a:gd name="connsiteX29" fmla="*/ 533400 w 1409700"/>
                <a:gd name="connsiteY29" fmla="*/ 609600 h 933450"/>
                <a:gd name="connsiteX30" fmla="*/ 546100 w 1409700"/>
                <a:gd name="connsiteY30" fmla="*/ 666750 h 933450"/>
                <a:gd name="connsiteX31" fmla="*/ 615950 w 1409700"/>
                <a:gd name="connsiteY31" fmla="*/ 660400 h 933450"/>
                <a:gd name="connsiteX32" fmla="*/ 717550 w 1409700"/>
                <a:gd name="connsiteY32" fmla="*/ 596900 h 933450"/>
                <a:gd name="connsiteX33" fmla="*/ 769144 w 1409700"/>
                <a:gd name="connsiteY33" fmla="*/ 537369 h 933450"/>
                <a:gd name="connsiteX34" fmla="*/ 787400 w 1409700"/>
                <a:gd name="connsiteY34" fmla="*/ 450850 h 933450"/>
                <a:gd name="connsiteX35" fmla="*/ 800100 w 1409700"/>
                <a:gd name="connsiteY35" fmla="*/ 349250 h 933450"/>
                <a:gd name="connsiteX36" fmla="*/ 806450 w 1409700"/>
                <a:gd name="connsiteY36" fmla="*/ 292100 h 933450"/>
                <a:gd name="connsiteX37" fmla="*/ 812800 w 1409700"/>
                <a:gd name="connsiteY37" fmla="*/ 247650 h 933450"/>
                <a:gd name="connsiteX38" fmla="*/ 755650 w 1409700"/>
                <a:gd name="connsiteY38" fmla="*/ 82550 h 933450"/>
                <a:gd name="connsiteX39" fmla="*/ 819150 w 1409700"/>
                <a:gd name="connsiteY39" fmla="*/ 152400 h 933450"/>
                <a:gd name="connsiteX40" fmla="*/ 883443 w 1409700"/>
                <a:gd name="connsiteY40" fmla="*/ 283368 h 933450"/>
                <a:gd name="connsiteX41" fmla="*/ 889000 w 1409700"/>
                <a:gd name="connsiteY41" fmla="*/ 387350 h 933450"/>
                <a:gd name="connsiteX42" fmla="*/ 876300 w 1409700"/>
                <a:gd name="connsiteY42" fmla="*/ 495300 h 933450"/>
                <a:gd name="connsiteX43" fmla="*/ 840582 w 1409700"/>
                <a:gd name="connsiteY43" fmla="*/ 622301 h 933450"/>
                <a:gd name="connsiteX44" fmla="*/ 790575 w 1409700"/>
                <a:gd name="connsiteY44" fmla="*/ 718344 h 933450"/>
                <a:gd name="connsiteX45" fmla="*/ 838200 w 1409700"/>
                <a:gd name="connsiteY45" fmla="*/ 749300 h 933450"/>
                <a:gd name="connsiteX46" fmla="*/ 928686 w 1409700"/>
                <a:gd name="connsiteY46" fmla="*/ 681831 h 933450"/>
                <a:gd name="connsiteX47" fmla="*/ 971550 w 1409700"/>
                <a:gd name="connsiteY47" fmla="*/ 615950 h 933450"/>
                <a:gd name="connsiteX48" fmla="*/ 996950 w 1409700"/>
                <a:gd name="connsiteY48" fmla="*/ 520700 h 933450"/>
                <a:gd name="connsiteX49" fmla="*/ 1003300 w 1409700"/>
                <a:gd name="connsiteY49" fmla="*/ 419100 h 933450"/>
                <a:gd name="connsiteX50" fmla="*/ 1009650 w 1409700"/>
                <a:gd name="connsiteY50" fmla="*/ 387350 h 933450"/>
                <a:gd name="connsiteX51" fmla="*/ 995362 w 1409700"/>
                <a:gd name="connsiteY51" fmla="*/ 232569 h 933450"/>
                <a:gd name="connsiteX52" fmla="*/ 1060450 w 1409700"/>
                <a:gd name="connsiteY52" fmla="*/ 476250 h 933450"/>
                <a:gd name="connsiteX53" fmla="*/ 1053306 w 1409700"/>
                <a:gd name="connsiteY53" fmla="*/ 573881 h 933450"/>
                <a:gd name="connsiteX54" fmla="*/ 1019969 w 1409700"/>
                <a:gd name="connsiteY54" fmla="*/ 716756 h 933450"/>
                <a:gd name="connsiteX55" fmla="*/ 995363 w 1409700"/>
                <a:gd name="connsiteY55" fmla="*/ 806450 h 933450"/>
                <a:gd name="connsiteX56" fmla="*/ 967581 w 1409700"/>
                <a:gd name="connsiteY56" fmla="*/ 878681 h 933450"/>
                <a:gd name="connsiteX57" fmla="*/ 1042194 w 1409700"/>
                <a:gd name="connsiteY57" fmla="*/ 891381 h 933450"/>
                <a:gd name="connsiteX58" fmla="*/ 1117600 w 1409700"/>
                <a:gd name="connsiteY58" fmla="*/ 831850 h 933450"/>
                <a:gd name="connsiteX59" fmla="*/ 1130300 w 1409700"/>
                <a:gd name="connsiteY59" fmla="*/ 781050 h 933450"/>
                <a:gd name="connsiteX60" fmla="*/ 1143000 w 1409700"/>
                <a:gd name="connsiteY60" fmla="*/ 704850 h 933450"/>
                <a:gd name="connsiteX61" fmla="*/ 1157287 w 1409700"/>
                <a:gd name="connsiteY61" fmla="*/ 625475 h 933450"/>
                <a:gd name="connsiteX62" fmla="*/ 1150938 w 1409700"/>
                <a:gd name="connsiteY62" fmla="*/ 532607 h 933450"/>
                <a:gd name="connsiteX63" fmla="*/ 1143000 w 1409700"/>
                <a:gd name="connsiteY63" fmla="*/ 476250 h 933450"/>
                <a:gd name="connsiteX64" fmla="*/ 1123156 w 1409700"/>
                <a:gd name="connsiteY64" fmla="*/ 388938 h 933450"/>
                <a:gd name="connsiteX65" fmla="*/ 1087438 w 1409700"/>
                <a:gd name="connsiteY65" fmla="*/ 315118 h 933450"/>
                <a:gd name="connsiteX66" fmla="*/ 1069975 w 1409700"/>
                <a:gd name="connsiteY66" fmla="*/ 266700 h 933450"/>
                <a:gd name="connsiteX67" fmla="*/ 1060450 w 1409700"/>
                <a:gd name="connsiteY67" fmla="*/ 215900 h 933450"/>
                <a:gd name="connsiteX68" fmla="*/ 1136650 w 1409700"/>
                <a:gd name="connsiteY68" fmla="*/ 311150 h 933450"/>
                <a:gd name="connsiteX69" fmla="*/ 1187450 w 1409700"/>
                <a:gd name="connsiteY69" fmla="*/ 419100 h 933450"/>
                <a:gd name="connsiteX70" fmla="*/ 1212850 w 1409700"/>
                <a:gd name="connsiteY70" fmla="*/ 527050 h 933450"/>
                <a:gd name="connsiteX71" fmla="*/ 1219200 w 1409700"/>
                <a:gd name="connsiteY71" fmla="*/ 641350 h 933450"/>
                <a:gd name="connsiteX72" fmla="*/ 1225550 w 1409700"/>
                <a:gd name="connsiteY72" fmla="*/ 787400 h 933450"/>
                <a:gd name="connsiteX73" fmla="*/ 1212850 w 1409700"/>
                <a:gd name="connsiteY73" fmla="*/ 844550 h 933450"/>
                <a:gd name="connsiteX74" fmla="*/ 1162050 w 1409700"/>
                <a:gd name="connsiteY74" fmla="*/ 882650 h 933450"/>
                <a:gd name="connsiteX75" fmla="*/ 1117600 w 1409700"/>
                <a:gd name="connsiteY75" fmla="*/ 889000 h 933450"/>
                <a:gd name="connsiteX76" fmla="*/ 1068387 w 1409700"/>
                <a:gd name="connsiteY76" fmla="*/ 900906 h 933450"/>
                <a:gd name="connsiteX77" fmla="*/ 1184275 w 1409700"/>
                <a:gd name="connsiteY77" fmla="*/ 915193 h 933450"/>
                <a:gd name="connsiteX78" fmla="*/ 1244600 w 1409700"/>
                <a:gd name="connsiteY78" fmla="*/ 889000 h 933450"/>
                <a:gd name="connsiteX79" fmla="*/ 1308100 w 1409700"/>
                <a:gd name="connsiteY79" fmla="*/ 869950 h 933450"/>
                <a:gd name="connsiteX80" fmla="*/ 1371600 w 1409700"/>
                <a:gd name="connsiteY80" fmla="*/ 889000 h 933450"/>
                <a:gd name="connsiteX81" fmla="*/ 1409700 w 1409700"/>
                <a:gd name="connsiteY81" fmla="*/ 933450 h 9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409700" h="933450">
                  <a:moveTo>
                    <a:pt x="0" y="476250"/>
                  </a:moveTo>
                  <a:lnTo>
                    <a:pt x="88900" y="514350"/>
                  </a:lnTo>
                  <a:lnTo>
                    <a:pt x="120650" y="501650"/>
                  </a:lnTo>
                  <a:lnTo>
                    <a:pt x="69850" y="438150"/>
                  </a:lnTo>
                  <a:lnTo>
                    <a:pt x="57150" y="355600"/>
                  </a:lnTo>
                  <a:lnTo>
                    <a:pt x="69850" y="266700"/>
                  </a:lnTo>
                  <a:lnTo>
                    <a:pt x="152400" y="152400"/>
                  </a:lnTo>
                  <a:lnTo>
                    <a:pt x="268287" y="74612"/>
                  </a:lnTo>
                  <a:lnTo>
                    <a:pt x="368300" y="12700"/>
                  </a:lnTo>
                  <a:lnTo>
                    <a:pt x="482600" y="0"/>
                  </a:lnTo>
                  <a:lnTo>
                    <a:pt x="406400" y="38100"/>
                  </a:lnTo>
                  <a:lnTo>
                    <a:pt x="323850" y="114300"/>
                  </a:lnTo>
                  <a:lnTo>
                    <a:pt x="260350" y="184150"/>
                  </a:lnTo>
                  <a:lnTo>
                    <a:pt x="224631" y="253207"/>
                  </a:lnTo>
                  <a:lnTo>
                    <a:pt x="192881" y="335756"/>
                  </a:lnTo>
                  <a:lnTo>
                    <a:pt x="210344" y="462757"/>
                  </a:lnTo>
                  <a:lnTo>
                    <a:pt x="288132" y="562769"/>
                  </a:lnTo>
                  <a:lnTo>
                    <a:pt x="349250" y="590550"/>
                  </a:lnTo>
                  <a:lnTo>
                    <a:pt x="361950" y="412750"/>
                  </a:lnTo>
                  <a:lnTo>
                    <a:pt x="400050" y="279400"/>
                  </a:lnTo>
                  <a:lnTo>
                    <a:pt x="469900" y="190500"/>
                  </a:lnTo>
                  <a:lnTo>
                    <a:pt x="527050" y="107950"/>
                  </a:lnTo>
                  <a:lnTo>
                    <a:pt x="590550" y="69850"/>
                  </a:lnTo>
                  <a:lnTo>
                    <a:pt x="673100" y="57150"/>
                  </a:lnTo>
                  <a:lnTo>
                    <a:pt x="654050" y="127000"/>
                  </a:lnTo>
                  <a:lnTo>
                    <a:pt x="622300" y="234950"/>
                  </a:lnTo>
                  <a:lnTo>
                    <a:pt x="577850" y="342900"/>
                  </a:lnTo>
                  <a:lnTo>
                    <a:pt x="552450" y="438150"/>
                  </a:lnTo>
                  <a:lnTo>
                    <a:pt x="535781" y="526257"/>
                  </a:lnTo>
                  <a:cubicBezTo>
                    <a:pt x="534987" y="554038"/>
                    <a:pt x="534194" y="581819"/>
                    <a:pt x="533400" y="609600"/>
                  </a:cubicBezTo>
                  <a:lnTo>
                    <a:pt x="546100" y="666750"/>
                  </a:lnTo>
                  <a:lnTo>
                    <a:pt x="615950" y="660400"/>
                  </a:lnTo>
                  <a:lnTo>
                    <a:pt x="717550" y="596900"/>
                  </a:lnTo>
                  <a:lnTo>
                    <a:pt x="769144" y="537369"/>
                  </a:lnTo>
                  <a:lnTo>
                    <a:pt x="787400" y="450850"/>
                  </a:lnTo>
                  <a:lnTo>
                    <a:pt x="800100" y="349250"/>
                  </a:lnTo>
                  <a:lnTo>
                    <a:pt x="806450" y="292100"/>
                  </a:lnTo>
                  <a:lnTo>
                    <a:pt x="812800" y="247650"/>
                  </a:lnTo>
                  <a:lnTo>
                    <a:pt x="755650" y="82550"/>
                  </a:lnTo>
                  <a:lnTo>
                    <a:pt x="819150" y="152400"/>
                  </a:lnTo>
                  <a:lnTo>
                    <a:pt x="883443" y="283368"/>
                  </a:lnTo>
                  <a:lnTo>
                    <a:pt x="889000" y="387350"/>
                  </a:lnTo>
                  <a:lnTo>
                    <a:pt x="876300" y="495300"/>
                  </a:lnTo>
                  <a:lnTo>
                    <a:pt x="840582" y="622301"/>
                  </a:lnTo>
                  <a:lnTo>
                    <a:pt x="790575" y="718344"/>
                  </a:lnTo>
                  <a:lnTo>
                    <a:pt x="838200" y="749300"/>
                  </a:lnTo>
                  <a:lnTo>
                    <a:pt x="928686" y="681831"/>
                  </a:lnTo>
                  <a:lnTo>
                    <a:pt x="971550" y="615950"/>
                  </a:lnTo>
                  <a:lnTo>
                    <a:pt x="996950" y="520700"/>
                  </a:lnTo>
                  <a:lnTo>
                    <a:pt x="1003300" y="419100"/>
                  </a:lnTo>
                  <a:lnTo>
                    <a:pt x="1009650" y="387350"/>
                  </a:lnTo>
                  <a:lnTo>
                    <a:pt x="995362" y="232569"/>
                  </a:lnTo>
                  <a:lnTo>
                    <a:pt x="1060450" y="476250"/>
                  </a:lnTo>
                  <a:cubicBezTo>
                    <a:pt x="1054100" y="514350"/>
                    <a:pt x="1060053" y="533797"/>
                    <a:pt x="1053306" y="573881"/>
                  </a:cubicBezTo>
                  <a:cubicBezTo>
                    <a:pt x="1046559" y="613965"/>
                    <a:pt x="1023144" y="676275"/>
                    <a:pt x="1019969" y="716756"/>
                  </a:cubicBezTo>
                  <a:cubicBezTo>
                    <a:pt x="1015736" y="750623"/>
                    <a:pt x="1004094" y="779463"/>
                    <a:pt x="995363" y="806450"/>
                  </a:cubicBezTo>
                  <a:cubicBezTo>
                    <a:pt x="986632" y="833437"/>
                    <a:pt x="981604" y="854604"/>
                    <a:pt x="967581" y="878681"/>
                  </a:cubicBezTo>
                  <a:lnTo>
                    <a:pt x="1042194" y="891381"/>
                  </a:lnTo>
                  <a:lnTo>
                    <a:pt x="1117600" y="831850"/>
                  </a:lnTo>
                  <a:lnTo>
                    <a:pt x="1130300" y="781050"/>
                  </a:lnTo>
                  <a:lnTo>
                    <a:pt x="1143000" y="704850"/>
                  </a:lnTo>
                  <a:lnTo>
                    <a:pt x="1157287" y="625475"/>
                  </a:lnTo>
                  <a:lnTo>
                    <a:pt x="1150938" y="532607"/>
                  </a:lnTo>
                  <a:lnTo>
                    <a:pt x="1143000" y="476250"/>
                  </a:lnTo>
                  <a:lnTo>
                    <a:pt x="1123156" y="388938"/>
                  </a:lnTo>
                  <a:lnTo>
                    <a:pt x="1087438" y="315118"/>
                  </a:lnTo>
                  <a:lnTo>
                    <a:pt x="1069975" y="266700"/>
                  </a:lnTo>
                  <a:lnTo>
                    <a:pt x="1060450" y="215900"/>
                  </a:lnTo>
                  <a:lnTo>
                    <a:pt x="1136650" y="311150"/>
                  </a:lnTo>
                  <a:lnTo>
                    <a:pt x="1187450" y="419100"/>
                  </a:lnTo>
                  <a:lnTo>
                    <a:pt x="1212850" y="527050"/>
                  </a:lnTo>
                  <a:lnTo>
                    <a:pt x="1219200" y="641350"/>
                  </a:lnTo>
                  <a:lnTo>
                    <a:pt x="1225550" y="787400"/>
                  </a:lnTo>
                  <a:lnTo>
                    <a:pt x="1212850" y="844550"/>
                  </a:lnTo>
                  <a:lnTo>
                    <a:pt x="1162050" y="882650"/>
                  </a:lnTo>
                  <a:lnTo>
                    <a:pt x="1117600" y="889000"/>
                  </a:lnTo>
                  <a:lnTo>
                    <a:pt x="1068387" y="900906"/>
                  </a:lnTo>
                  <a:lnTo>
                    <a:pt x="1184275" y="915193"/>
                  </a:lnTo>
                  <a:lnTo>
                    <a:pt x="1244600" y="889000"/>
                  </a:lnTo>
                  <a:lnTo>
                    <a:pt x="1308100" y="869950"/>
                  </a:lnTo>
                  <a:lnTo>
                    <a:pt x="1371600" y="889000"/>
                  </a:lnTo>
                  <a:lnTo>
                    <a:pt x="1409700" y="9334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9" name="8 Forma libre"/>
            <p:cNvSpPr/>
            <p:nvPr/>
          </p:nvSpPr>
          <p:spPr>
            <a:xfrm>
              <a:off x="2317750" y="2984500"/>
              <a:ext cx="317500" cy="215900"/>
            </a:xfrm>
            <a:custGeom>
              <a:avLst/>
              <a:gdLst>
                <a:gd name="connsiteX0" fmla="*/ 0 w 317500"/>
                <a:gd name="connsiteY0" fmla="*/ 0 h 215900"/>
                <a:gd name="connsiteX1" fmla="*/ 120650 w 317500"/>
                <a:gd name="connsiteY1" fmla="*/ 82550 h 215900"/>
                <a:gd name="connsiteX2" fmla="*/ 184150 w 317500"/>
                <a:gd name="connsiteY2" fmla="*/ 127000 h 215900"/>
                <a:gd name="connsiteX3" fmla="*/ 279400 w 317500"/>
                <a:gd name="connsiteY3" fmla="*/ 171450 h 215900"/>
                <a:gd name="connsiteX4" fmla="*/ 317500 w 317500"/>
                <a:gd name="connsiteY4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0" h="215900">
                  <a:moveTo>
                    <a:pt x="0" y="0"/>
                  </a:moveTo>
                  <a:lnTo>
                    <a:pt x="120650" y="82550"/>
                  </a:lnTo>
                  <a:lnTo>
                    <a:pt x="184150" y="127000"/>
                  </a:lnTo>
                  <a:lnTo>
                    <a:pt x="279400" y="171450"/>
                  </a:lnTo>
                  <a:lnTo>
                    <a:pt x="317500" y="215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1657350" y="3848100"/>
              <a:ext cx="101600" cy="12700"/>
            </a:xfrm>
            <a:custGeom>
              <a:avLst/>
              <a:gdLst>
                <a:gd name="connsiteX0" fmla="*/ 0 w 101600"/>
                <a:gd name="connsiteY0" fmla="*/ 0 h 12700"/>
                <a:gd name="connsiteX1" fmla="*/ 101600 w 101600"/>
                <a:gd name="connsiteY1" fmla="*/ 12700 h 12700"/>
                <a:gd name="connsiteX2" fmla="*/ 101600 w 101600"/>
                <a:gd name="connsiteY2" fmla="*/ 1270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" h="12700">
                  <a:moveTo>
                    <a:pt x="0" y="0"/>
                  </a:moveTo>
                  <a:lnTo>
                    <a:pt x="101600" y="12700"/>
                  </a:lnTo>
                  <a:lnTo>
                    <a:pt x="101600" y="127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1957387" y="3700463"/>
              <a:ext cx="77788" cy="101600"/>
            </a:xfrm>
            <a:custGeom>
              <a:avLst/>
              <a:gdLst>
                <a:gd name="connsiteX0" fmla="*/ 69850 w 69850"/>
                <a:gd name="connsiteY0" fmla="*/ 0 h 107950"/>
                <a:gd name="connsiteX1" fmla="*/ 0 w 69850"/>
                <a:gd name="connsiteY1" fmla="*/ 69850 h 107950"/>
                <a:gd name="connsiteX2" fmla="*/ 0 w 69850"/>
                <a:gd name="connsiteY2" fmla="*/ 69850 h 107950"/>
                <a:gd name="connsiteX3" fmla="*/ 31750 w 69850"/>
                <a:gd name="connsiteY3" fmla="*/ 107950 h 107950"/>
                <a:gd name="connsiteX4" fmla="*/ 57150 w 69850"/>
                <a:gd name="connsiteY4" fmla="*/ 69850 h 107950"/>
                <a:gd name="connsiteX5" fmla="*/ 69850 w 69850"/>
                <a:gd name="connsiteY5" fmla="*/ 0 h 107950"/>
                <a:gd name="connsiteX0" fmla="*/ 76448 w 76448"/>
                <a:gd name="connsiteY0" fmla="*/ 0 h 110331"/>
                <a:gd name="connsiteX1" fmla="*/ 6598 w 76448"/>
                <a:gd name="connsiteY1" fmla="*/ 69850 h 110331"/>
                <a:gd name="connsiteX2" fmla="*/ 1835 w 76448"/>
                <a:gd name="connsiteY2" fmla="*/ 110331 h 110331"/>
                <a:gd name="connsiteX3" fmla="*/ 38348 w 76448"/>
                <a:gd name="connsiteY3" fmla="*/ 107950 h 110331"/>
                <a:gd name="connsiteX4" fmla="*/ 63748 w 76448"/>
                <a:gd name="connsiteY4" fmla="*/ 69850 h 110331"/>
                <a:gd name="connsiteX5" fmla="*/ 76448 w 76448"/>
                <a:gd name="connsiteY5" fmla="*/ 0 h 110331"/>
                <a:gd name="connsiteX0" fmla="*/ 87076 w 87076"/>
                <a:gd name="connsiteY0" fmla="*/ 0 h 112775"/>
                <a:gd name="connsiteX1" fmla="*/ 5319 w 87076"/>
                <a:gd name="connsiteY1" fmla="*/ 69850 h 112775"/>
                <a:gd name="connsiteX2" fmla="*/ 12463 w 87076"/>
                <a:gd name="connsiteY2" fmla="*/ 110331 h 112775"/>
                <a:gd name="connsiteX3" fmla="*/ 48976 w 87076"/>
                <a:gd name="connsiteY3" fmla="*/ 107950 h 112775"/>
                <a:gd name="connsiteX4" fmla="*/ 74376 w 87076"/>
                <a:gd name="connsiteY4" fmla="*/ 69850 h 112775"/>
                <a:gd name="connsiteX5" fmla="*/ 87076 w 87076"/>
                <a:gd name="connsiteY5" fmla="*/ 0 h 112775"/>
                <a:gd name="connsiteX0" fmla="*/ 82115 w 82115"/>
                <a:gd name="connsiteY0" fmla="*/ 674 h 113449"/>
                <a:gd name="connsiteX1" fmla="*/ 13753 w 82115"/>
                <a:gd name="connsiteY1" fmla="*/ 35599 h 113449"/>
                <a:gd name="connsiteX2" fmla="*/ 358 w 82115"/>
                <a:gd name="connsiteY2" fmla="*/ 70524 h 113449"/>
                <a:gd name="connsiteX3" fmla="*/ 7502 w 82115"/>
                <a:gd name="connsiteY3" fmla="*/ 111005 h 113449"/>
                <a:gd name="connsiteX4" fmla="*/ 44015 w 82115"/>
                <a:gd name="connsiteY4" fmla="*/ 108624 h 113449"/>
                <a:gd name="connsiteX5" fmla="*/ 69415 w 82115"/>
                <a:gd name="connsiteY5" fmla="*/ 70524 h 113449"/>
                <a:gd name="connsiteX6" fmla="*/ 82115 w 82115"/>
                <a:gd name="connsiteY6" fmla="*/ 674 h 113449"/>
                <a:gd name="connsiteX0" fmla="*/ 67828 w 69415"/>
                <a:gd name="connsiteY0" fmla="*/ 1178 h 99666"/>
                <a:gd name="connsiteX1" fmla="*/ 13753 w 69415"/>
                <a:gd name="connsiteY1" fmla="*/ 21816 h 99666"/>
                <a:gd name="connsiteX2" fmla="*/ 358 w 69415"/>
                <a:gd name="connsiteY2" fmla="*/ 56741 h 99666"/>
                <a:gd name="connsiteX3" fmla="*/ 7502 w 69415"/>
                <a:gd name="connsiteY3" fmla="*/ 97222 h 99666"/>
                <a:gd name="connsiteX4" fmla="*/ 44015 w 69415"/>
                <a:gd name="connsiteY4" fmla="*/ 94841 h 99666"/>
                <a:gd name="connsiteX5" fmla="*/ 69415 w 69415"/>
                <a:gd name="connsiteY5" fmla="*/ 56741 h 99666"/>
                <a:gd name="connsiteX6" fmla="*/ 67828 w 69415"/>
                <a:gd name="connsiteY6" fmla="*/ 1178 h 99666"/>
                <a:gd name="connsiteX0" fmla="*/ 67828 w 67828"/>
                <a:gd name="connsiteY0" fmla="*/ 1178 h 99666"/>
                <a:gd name="connsiteX1" fmla="*/ 13753 w 67828"/>
                <a:gd name="connsiteY1" fmla="*/ 21816 h 99666"/>
                <a:gd name="connsiteX2" fmla="*/ 358 w 67828"/>
                <a:gd name="connsiteY2" fmla="*/ 56741 h 99666"/>
                <a:gd name="connsiteX3" fmla="*/ 7502 w 67828"/>
                <a:gd name="connsiteY3" fmla="*/ 97222 h 99666"/>
                <a:gd name="connsiteX4" fmla="*/ 44015 w 67828"/>
                <a:gd name="connsiteY4" fmla="*/ 94841 h 99666"/>
                <a:gd name="connsiteX5" fmla="*/ 64653 w 67828"/>
                <a:gd name="connsiteY5" fmla="*/ 49597 h 99666"/>
                <a:gd name="connsiteX6" fmla="*/ 67828 w 67828"/>
                <a:gd name="connsiteY6" fmla="*/ 1178 h 99666"/>
                <a:gd name="connsiteX0" fmla="*/ 67874 w 67874"/>
                <a:gd name="connsiteY0" fmla="*/ 1178 h 97616"/>
                <a:gd name="connsiteX1" fmla="*/ 13799 w 67874"/>
                <a:gd name="connsiteY1" fmla="*/ 21816 h 97616"/>
                <a:gd name="connsiteX2" fmla="*/ 404 w 67874"/>
                <a:gd name="connsiteY2" fmla="*/ 56741 h 97616"/>
                <a:gd name="connsiteX3" fmla="*/ 7548 w 67874"/>
                <a:gd name="connsiteY3" fmla="*/ 97222 h 97616"/>
                <a:gd name="connsiteX4" fmla="*/ 46442 w 67874"/>
                <a:gd name="connsiteY4" fmla="*/ 78172 h 97616"/>
                <a:gd name="connsiteX5" fmla="*/ 64699 w 67874"/>
                <a:gd name="connsiteY5" fmla="*/ 49597 h 97616"/>
                <a:gd name="connsiteX6" fmla="*/ 67874 w 67874"/>
                <a:gd name="connsiteY6" fmla="*/ 1178 h 97616"/>
                <a:gd name="connsiteX0" fmla="*/ 68624 w 68624"/>
                <a:gd name="connsiteY0" fmla="*/ 1178 h 86088"/>
                <a:gd name="connsiteX1" fmla="*/ 14549 w 68624"/>
                <a:gd name="connsiteY1" fmla="*/ 21816 h 86088"/>
                <a:gd name="connsiteX2" fmla="*/ 1154 w 68624"/>
                <a:gd name="connsiteY2" fmla="*/ 56741 h 86088"/>
                <a:gd name="connsiteX3" fmla="*/ 5917 w 68624"/>
                <a:gd name="connsiteY3" fmla="*/ 85316 h 86088"/>
                <a:gd name="connsiteX4" fmla="*/ 47192 w 68624"/>
                <a:gd name="connsiteY4" fmla="*/ 78172 h 86088"/>
                <a:gd name="connsiteX5" fmla="*/ 65449 w 68624"/>
                <a:gd name="connsiteY5" fmla="*/ 49597 h 86088"/>
                <a:gd name="connsiteX6" fmla="*/ 68624 w 68624"/>
                <a:gd name="connsiteY6" fmla="*/ 1178 h 86088"/>
                <a:gd name="connsiteX0" fmla="*/ 67875 w 67875"/>
                <a:gd name="connsiteY0" fmla="*/ 1178 h 99962"/>
                <a:gd name="connsiteX1" fmla="*/ 13800 w 67875"/>
                <a:gd name="connsiteY1" fmla="*/ 21816 h 99962"/>
                <a:gd name="connsiteX2" fmla="*/ 405 w 67875"/>
                <a:gd name="connsiteY2" fmla="*/ 56741 h 99962"/>
                <a:gd name="connsiteX3" fmla="*/ 7550 w 67875"/>
                <a:gd name="connsiteY3" fmla="*/ 99603 h 99962"/>
                <a:gd name="connsiteX4" fmla="*/ 46443 w 67875"/>
                <a:gd name="connsiteY4" fmla="*/ 78172 h 99962"/>
                <a:gd name="connsiteX5" fmla="*/ 64700 w 67875"/>
                <a:gd name="connsiteY5" fmla="*/ 49597 h 99962"/>
                <a:gd name="connsiteX6" fmla="*/ 67875 w 67875"/>
                <a:gd name="connsiteY6" fmla="*/ 1178 h 99962"/>
                <a:gd name="connsiteX0" fmla="*/ 67875 w 67875"/>
                <a:gd name="connsiteY0" fmla="*/ 1178 h 100611"/>
                <a:gd name="connsiteX1" fmla="*/ 13800 w 67875"/>
                <a:gd name="connsiteY1" fmla="*/ 21816 h 100611"/>
                <a:gd name="connsiteX2" fmla="*/ 405 w 67875"/>
                <a:gd name="connsiteY2" fmla="*/ 56741 h 100611"/>
                <a:gd name="connsiteX3" fmla="*/ 7550 w 67875"/>
                <a:gd name="connsiteY3" fmla="*/ 99603 h 100611"/>
                <a:gd name="connsiteX4" fmla="*/ 46443 w 67875"/>
                <a:gd name="connsiteY4" fmla="*/ 87697 h 100611"/>
                <a:gd name="connsiteX5" fmla="*/ 64700 w 67875"/>
                <a:gd name="connsiteY5" fmla="*/ 49597 h 100611"/>
                <a:gd name="connsiteX6" fmla="*/ 67875 w 67875"/>
                <a:gd name="connsiteY6" fmla="*/ 1178 h 100611"/>
                <a:gd name="connsiteX0" fmla="*/ 69239 w 69239"/>
                <a:gd name="connsiteY0" fmla="*/ 3460 h 102893"/>
                <a:gd name="connsiteX1" fmla="*/ 34214 w 69239"/>
                <a:gd name="connsiteY1" fmla="*/ 9810 h 102893"/>
                <a:gd name="connsiteX2" fmla="*/ 1769 w 69239"/>
                <a:gd name="connsiteY2" fmla="*/ 59023 h 102893"/>
                <a:gd name="connsiteX3" fmla="*/ 8914 w 69239"/>
                <a:gd name="connsiteY3" fmla="*/ 101885 h 102893"/>
                <a:gd name="connsiteX4" fmla="*/ 47807 w 69239"/>
                <a:gd name="connsiteY4" fmla="*/ 89979 h 102893"/>
                <a:gd name="connsiteX5" fmla="*/ 66064 w 69239"/>
                <a:gd name="connsiteY5" fmla="*/ 51879 h 102893"/>
                <a:gd name="connsiteX6" fmla="*/ 69239 w 69239"/>
                <a:gd name="connsiteY6" fmla="*/ 3460 h 102893"/>
                <a:gd name="connsiteX0" fmla="*/ 77885 w 77885"/>
                <a:gd name="connsiteY0" fmla="*/ 3460 h 102659"/>
                <a:gd name="connsiteX1" fmla="*/ 42860 w 77885"/>
                <a:gd name="connsiteY1" fmla="*/ 9810 h 102659"/>
                <a:gd name="connsiteX2" fmla="*/ 890 w 77885"/>
                <a:gd name="connsiteY2" fmla="*/ 63785 h 102659"/>
                <a:gd name="connsiteX3" fmla="*/ 17560 w 77885"/>
                <a:gd name="connsiteY3" fmla="*/ 101885 h 102659"/>
                <a:gd name="connsiteX4" fmla="*/ 56453 w 77885"/>
                <a:gd name="connsiteY4" fmla="*/ 89979 h 102659"/>
                <a:gd name="connsiteX5" fmla="*/ 74710 w 77885"/>
                <a:gd name="connsiteY5" fmla="*/ 51879 h 102659"/>
                <a:gd name="connsiteX6" fmla="*/ 77885 w 77885"/>
                <a:gd name="connsiteY6" fmla="*/ 3460 h 102659"/>
                <a:gd name="connsiteX0" fmla="*/ 77907 w 77907"/>
                <a:gd name="connsiteY0" fmla="*/ 3460 h 101987"/>
                <a:gd name="connsiteX1" fmla="*/ 42882 w 77907"/>
                <a:gd name="connsiteY1" fmla="*/ 9810 h 101987"/>
                <a:gd name="connsiteX2" fmla="*/ 912 w 77907"/>
                <a:gd name="connsiteY2" fmla="*/ 63785 h 101987"/>
                <a:gd name="connsiteX3" fmla="*/ 17582 w 77907"/>
                <a:gd name="connsiteY3" fmla="*/ 101885 h 101987"/>
                <a:gd name="connsiteX4" fmla="*/ 58857 w 77907"/>
                <a:gd name="connsiteY4" fmla="*/ 75692 h 101987"/>
                <a:gd name="connsiteX5" fmla="*/ 74732 w 77907"/>
                <a:gd name="connsiteY5" fmla="*/ 51879 h 101987"/>
                <a:gd name="connsiteX6" fmla="*/ 77907 w 77907"/>
                <a:gd name="connsiteY6" fmla="*/ 3460 h 10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907" h="101987">
                  <a:moveTo>
                    <a:pt x="77907" y="3460"/>
                  </a:moveTo>
                  <a:cubicBezTo>
                    <a:pt x="72996" y="-1964"/>
                    <a:pt x="56508" y="-1832"/>
                    <a:pt x="42882" y="9810"/>
                  </a:cubicBezTo>
                  <a:cubicBezTo>
                    <a:pt x="29256" y="21452"/>
                    <a:pt x="5129" y="48439"/>
                    <a:pt x="912" y="63785"/>
                  </a:cubicBezTo>
                  <a:cubicBezTo>
                    <a:pt x="-3305" y="79131"/>
                    <a:pt x="7925" y="99901"/>
                    <a:pt x="17582" y="101885"/>
                  </a:cubicBezTo>
                  <a:cubicBezTo>
                    <a:pt x="27239" y="103869"/>
                    <a:pt x="46686" y="76486"/>
                    <a:pt x="58857" y="75692"/>
                  </a:cubicBezTo>
                  <a:lnTo>
                    <a:pt x="74732" y="51879"/>
                  </a:lnTo>
                  <a:lnTo>
                    <a:pt x="77907" y="3460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1536700" y="4457700"/>
              <a:ext cx="438150" cy="406400"/>
            </a:xfrm>
            <a:custGeom>
              <a:avLst/>
              <a:gdLst>
                <a:gd name="connsiteX0" fmla="*/ 12700 w 438150"/>
                <a:gd name="connsiteY0" fmla="*/ 0 h 406400"/>
                <a:gd name="connsiteX1" fmla="*/ 0 w 438150"/>
                <a:gd name="connsiteY1" fmla="*/ 63500 h 406400"/>
                <a:gd name="connsiteX2" fmla="*/ 19050 w 438150"/>
                <a:gd name="connsiteY2" fmla="*/ 133350 h 406400"/>
                <a:gd name="connsiteX3" fmla="*/ 19050 w 438150"/>
                <a:gd name="connsiteY3" fmla="*/ 203200 h 406400"/>
                <a:gd name="connsiteX4" fmla="*/ 19050 w 438150"/>
                <a:gd name="connsiteY4" fmla="*/ 273050 h 406400"/>
                <a:gd name="connsiteX5" fmla="*/ 25400 w 438150"/>
                <a:gd name="connsiteY5" fmla="*/ 298450 h 406400"/>
                <a:gd name="connsiteX6" fmla="*/ 95250 w 438150"/>
                <a:gd name="connsiteY6" fmla="*/ 336550 h 406400"/>
                <a:gd name="connsiteX7" fmla="*/ 152400 w 438150"/>
                <a:gd name="connsiteY7" fmla="*/ 368300 h 406400"/>
                <a:gd name="connsiteX8" fmla="*/ 254000 w 438150"/>
                <a:gd name="connsiteY8" fmla="*/ 387350 h 406400"/>
                <a:gd name="connsiteX9" fmla="*/ 330200 w 438150"/>
                <a:gd name="connsiteY9" fmla="*/ 406400 h 406400"/>
                <a:gd name="connsiteX10" fmla="*/ 393700 w 438150"/>
                <a:gd name="connsiteY10" fmla="*/ 406400 h 406400"/>
                <a:gd name="connsiteX11" fmla="*/ 438150 w 438150"/>
                <a:gd name="connsiteY11" fmla="*/ 3937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150" h="406400">
                  <a:moveTo>
                    <a:pt x="12700" y="0"/>
                  </a:moveTo>
                  <a:lnTo>
                    <a:pt x="0" y="63500"/>
                  </a:lnTo>
                  <a:lnTo>
                    <a:pt x="19050" y="133350"/>
                  </a:lnTo>
                  <a:lnTo>
                    <a:pt x="19050" y="203200"/>
                  </a:lnTo>
                  <a:lnTo>
                    <a:pt x="19050" y="273050"/>
                  </a:lnTo>
                  <a:lnTo>
                    <a:pt x="25400" y="298450"/>
                  </a:lnTo>
                  <a:lnTo>
                    <a:pt x="95250" y="336550"/>
                  </a:lnTo>
                  <a:lnTo>
                    <a:pt x="152400" y="368300"/>
                  </a:lnTo>
                  <a:lnTo>
                    <a:pt x="254000" y="387350"/>
                  </a:lnTo>
                  <a:lnTo>
                    <a:pt x="330200" y="406400"/>
                  </a:lnTo>
                  <a:lnTo>
                    <a:pt x="393700" y="406400"/>
                  </a:lnTo>
                  <a:lnTo>
                    <a:pt x="438150" y="3937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704850" y="4711700"/>
              <a:ext cx="1885950" cy="1098550"/>
            </a:xfrm>
            <a:custGeom>
              <a:avLst/>
              <a:gdLst>
                <a:gd name="connsiteX0" fmla="*/ 857250 w 1885950"/>
                <a:gd name="connsiteY0" fmla="*/ 0 h 1098550"/>
                <a:gd name="connsiteX1" fmla="*/ 787400 w 1885950"/>
                <a:gd name="connsiteY1" fmla="*/ 6350 h 1098550"/>
                <a:gd name="connsiteX2" fmla="*/ 749300 w 1885950"/>
                <a:gd name="connsiteY2" fmla="*/ 38100 h 1098550"/>
                <a:gd name="connsiteX3" fmla="*/ 660400 w 1885950"/>
                <a:gd name="connsiteY3" fmla="*/ 114300 h 1098550"/>
                <a:gd name="connsiteX4" fmla="*/ 615950 w 1885950"/>
                <a:gd name="connsiteY4" fmla="*/ 184150 h 1098550"/>
                <a:gd name="connsiteX5" fmla="*/ 520700 w 1885950"/>
                <a:gd name="connsiteY5" fmla="*/ 260350 h 1098550"/>
                <a:gd name="connsiteX6" fmla="*/ 431800 w 1885950"/>
                <a:gd name="connsiteY6" fmla="*/ 342900 h 1098550"/>
                <a:gd name="connsiteX7" fmla="*/ 292100 w 1885950"/>
                <a:gd name="connsiteY7" fmla="*/ 457200 h 1098550"/>
                <a:gd name="connsiteX8" fmla="*/ 171450 w 1885950"/>
                <a:gd name="connsiteY8" fmla="*/ 546100 h 1098550"/>
                <a:gd name="connsiteX9" fmla="*/ 101600 w 1885950"/>
                <a:gd name="connsiteY9" fmla="*/ 596900 h 1098550"/>
                <a:gd name="connsiteX10" fmla="*/ 38100 w 1885950"/>
                <a:gd name="connsiteY10" fmla="*/ 666750 h 1098550"/>
                <a:gd name="connsiteX11" fmla="*/ 0 w 1885950"/>
                <a:gd name="connsiteY11" fmla="*/ 723900 h 1098550"/>
                <a:gd name="connsiteX12" fmla="*/ 12700 w 1885950"/>
                <a:gd name="connsiteY12" fmla="*/ 806450 h 1098550"/>
                <a:gd name="connsiteX13" fmla="*/ 101600 w 1885950"/>
                <a:gd name="connsiteY13" fmla="*/ 914400 h 1098550"/>
                <a:gd name="connsiteX14" fmla="*/ 228600 w 1885950"/>
                <a:gd name="connsiteY14" fmla="*/ 965200 h 1098550"/>
                <a:gd name="connsiteX15" fmla="*/ 361950 w 1885950"/>
                <a:gd name="connsiteY15" fmla="*/ 1016000 h 1098550"/>
                <a:gd name="connsiteX16" fmla="*/ 476250 w 1885950"/>
                <a:gd name="connsiteY16" fmla="*/ 1028700 h 1098550"/>
                <a:gd name="connsiteX17" fmla="*/ 546100 w 1885950"/>
                <a:gd name="connsiteY17" fmla="*/ 996950 h 1098550"/>
                <a:gd name="connsiteX18" fmla="*/ 647700 w 1885950"/>
                <a:gd name="connsiteY18" fmla="*/ 965200 h 1098550"/>
                <a:gd name="connsiteX19" fmla="*/ 730250 w 1885950"/>
                <a:gd name="connsiteY19" fmla="*/ 933450 h 1098550"/>
                <a:gd name="connsiteX20" fmla="*/ 787400 w 1885950"/>
                <a:gd name="connsiteY20" fmla="*/ 939800 h 1098550"/>
                <a:gd name="connsiteX21" fmla="*/ 838200 w 1885950"/>
                <a:gd name="connsiteY21" fmla="*/ 996950 h 1098550"/>
                <a:gd name="connsiteX22" fmla="*/ 958850 w 1885950"/>
                <a:gd name="connsiteY22" fmla="*/ 1003300 h 1098550"/>
                <a:gd name="connsiteX23" fmla="*/ 1016000 w 1885950"/>
                <a:gd name="connsiteY23" fmla="*/ 1003300 h 1098550"/>
                <a:gd name="connsiteX24" fmla="*/ 1079500 w 1885950"/>
                <a:gd name="connsiteY24" fmla="*/ 958850 h 1098550"/>
                <a:gd name="connsiteX25" fmla="*/ 1162050 w 1885950"/>
                <a:gd name="connsiteY25" fmla="*/ 977900 h 1098550"/>
                <a:gd name="connsiteX26" fmla="*/ 1301750 w 1885950"/>
                <a:gd name="connsiteY26" fmla="*/ 952500 h 1098550"/>
                <a:gd name="connsiteX27" fmla="*/ 1371600 w 1885950"/>
                <a:gd name="connsiteY27" fmla="*/ 990600 h 1098550"/>
                <a:gd name="connsiteX28" fmla="*/ 1466850 w 1885950"/>
                <a:gd name="connsiteY28" fmla="*/ 1041400 h 1098550"/>
                <a:gd name="connsiteX29" fmla="*/ 1555750 w 1885950"/>
                <a:gd name="connsiteY29" fmla="*/ 1085850 h 1098550"/>
                <a:gd name="connsiteX30" fmla="*/ 1631950 w 1885950"/>
                <a:gd name="connsiteY30" fmla="*/ 1092200 h 1098550"/>
                <a:gd name="connsiteX31" fmla="*/ 1631950 w 1885950"/>
                <a:gd name="connsiteY31" fmla="*/ 1092200 h 1098550"/>
                <a:gd name="connsiteX32" fmla="*/ 1733550 w 1885950"/>
                <a:gd name="connsiteY32" fmla="*/ 1098550 h 1098550"/>
                <a:gd name="connsiteX33" fmla="*/ 1733550 w 1885950"/>
                <a:gd name="connsiteY33" fmla="*/ 1041400 h 1098550"/>
                <a:gd name="connsiteX34" fmla="*/ 1695450 w 1885950"/>
                <a:gd name="connsiteY34" fmla="*/ 984250 h 1098550"/>
                <a:gd name="connsiteX35" fmla="*/ 1625600 w 1885950"/>
                <a:gd name="connsiteY35" fmla="*/ 939800 h 1098550"/>
                <a:gd name="connsiteX36" fmla="*/ 1543050 w 1885950"/>
                <a:gd name="connsiteY36" fmla="*/ 920750 h 1098550"/>
                <a:gd name="connsiteX37" fmla="*/ 1479550 w 1885950"/>
                <a:gd name="connsiteY37" fmla="*/ 908050 h 1098550"/>
                <a:gd name="connsiteX38" fmla="*/ 1435100 w 1885950"/>
                <a:gd name="connsiteY38" fmla="*/ 876300 h 1098550"/>
                <a:gd name="connsiteX39" fmla="*/ 1517650 w 1885950"/>
                <a:gd name="connsiteY39" fmla="*/ 908050 h 1098550"/>
                <a:gd name="connsiteX40" fmla="*/ 1568450 w 1885950"/>
                <a:gd name="connsiteY40" fmla="*/ 933450 h 1098550"/>
                <a:gd name="connsiteX41" fmla="*/ 1631950 w 1885950"/>
                <a:gd name="connsiteY41" fmla="*/ 952500 h 1098550"/>
                <a:gd name="connsiteX42" fmla="*/ 1689100 w 1885950"/>
                <a:gd name="connsiteY42" fmla="*/ 1003300 h 1098550"/>
                <a:gd name="connsiteX43" fmla="*/ 1720850 w 1885950"/>
                <a:gd name="connsiteY43" fmla="*/ 1028700 h 1098550"/>
                <a:gd name="connsiteX44" fmla="*/ 1739900 w 1885950"/>
                <a:gd name="connsiteY44" fmla="*/ 1041400 h 1098550"/>
                <a:gd name="connsiteX45" fmla="*/ 1797050 w 1885950"/>
                <a:gd name="connsiteY45" fmla="*/ 990600 h 1098550"/>
                <a:gd name="connsiteX46" fmla="*/ 1835150 w 1885950"/>
                <a:gd name="connsiteY46" fmla="*/ 927100 h 1098550"/>
                <a:gd name="connsiteX47" fmla="*/ 1778000 w 1885950"/>
                <a:gd name="connsiteY47" fmla="*/ 889000 h 1098550"/>
                <a:gd name="connsiteX48" fmla="*/ 1708150 w 1885950"/>
                <a:gd name="connsiteY48" fmla="*/ 857250 h 1098550"/>
                <a:gd name="connsiteX49" fmla="*/ 1638300 w 1885950"/>
                <a:gd name="connsiteY49" fmla="*/ 838200 h 1098550"/>
                <a:gd name="connsiteX50" fmla="*/ 1600200 w 1885950"/>
                <a:gd name="connsiteY50" fmla="*/ 800100 h 1098550"/>
                <a:gd name="connsiteX51" fmla="*/ 1549400 w 1885950"/>
                <a:gd name="connsiteY51" fmla="*/ 793750 h 1098550"/>
                <a:gd name="connsiteX52" fmla="*/ 1631950 w 1885950"/>
                <a:gd name="connsiteY52" fmla="*/ 831850 h 1098550"/>
                <a:gd name="connsiteX53" fmla="*/ 1720850 w 1885950"/>
                <a:gd name="connsiteY53" fmla="*/ 876300 h 1098550"/>
                <a:gd name="connsiteX54" fmla="*/ 1790700 w 1885950"/>
                <a:gd name="connsiteY54" fmla="*/ 895350 h 1098550"/>
                <a:gd name="connsiteX55" fmla="*/ 1828800 w 1885950"/>
                <a:gd name="connsiteY55" fmla="*/ 901700 h 1098550"/>
                <a:gd name="connsiteX56" fmla="*/ 1885950 w 1885950"/>
                <a:gd name="connsiteY56" fmla="*/ 844550 h 1098550"/>
                <a:gd name="connsiteX57" fmla="*/ 1866900 w 1885950"/>
                <a:gd name="connsiteY57" fmla="*/ 800100 h 1098550"/>
                <a:gd name="connsiteX58" fmla="*/ 1797050 w 1885950"/>
                <a:gd name="connsiteY58" fmla="*/ 749300 h 1098550"/>
                <a:gd name="connsiteX59" fmla="*/ 1714500 w 1885950"/>
                <a:gd name="connsiteY59" fmla="*/ 704850 h 1098550"/>
                <a:gd name="connsiteX60" fmla="*/ 1555750 w 1885950"/>
                <a:gd name="connsiteY60" fmla="*/ 628650 h 1098550"/>
                <a:gd name="connsiteX61" fmla="*/ 1473200 w 1885950"/>
                <a:gd name="connsiteY61" fmla="*/ 622300 h 1098550"/>
                <a:gd name="connsiteX62" fmla="*/ 1358900 w 1885950"/>
                <a:gd name="connsiteY62" fmla="*/ 590550 h 1098550"/>
                <a:gd name="connsiteX63" fmla="*/ 1257300 w 1885950"/>
                <a:gd name="connsiteY63" fmla="*/ 609600 h 1098550"/>
                <a:gd name="connsiteX64" fmla="*/ 1212850 w 1885950"/>
                <a:gd name="connsiteY64" fmla="*/ 628650 h 1098550"/>
                <a:gd name="connsiteX65" fmla="*/ 1149350 w 1885950"/>
                <a:gd name="connsiteY65" fmla="*/ 673100 h 1098550"/>
                <a:gd name="connsiteX66" fmla="*/ 1066800 w 1885950"/>
                <a:gd name="connsiteY66" fmla="*/ 730250 h 1098550"/>
                <a:gd name="connsiteX67" fmla="*/ 1047750 w 1885950"/>
                <a:gd name="connsiteY67" fmla="*/ 800100 h 1098550"/>
                <a:gd name="connsiteX68" fmla="*/ 1022350 w 1885950"/>
                <a:gd name="connsiteY68" fmla="*/ 927100 h 1098550"/>
                <a:gd name="connsiteX69" fmla="*/ 1060450 w 1885950"/>
                <a:gd name="connsiteY69" fmla="*/ 958850 h 1098550"/>
                <a:gd name="connsiteX70" fmla="*/ 1035050 w 1885950"/>
                <a:gd name="connsiteY70" fmla="*/ 844550 h 1098550"/>
                <a:gd name="connsiteX71" fmla="*/ 1047750 w 1885950"/>
                <a:gd name="connsiteY71" fmla="*/ 723900 h 1098550"/>
                <a:gd name="connsiteX72" fmla="*/ 1136650 w 1885950"/>
                <a:gd name="connsiteY72" fmla="*/ 679450 h 1098550"/>
                <a:gd name="connsiteX73" fmla="*/ 1244600 w 1885950"/>
                <a:gd name="connsiteY73" fmla="*/ 622300 h 1098550"/>
                <a:gd name="connsiteX74" fmla="*/ 1263650 w 1885950"/>
                <a:gd name="connsiteY74" fmla="*/ 603250 h 1098550"/>
                <a:gd name="connsiteX75" fmla="*/ 1263650 w 1885950"/>
                <a:gd name="connsiteY75" fmla="*/ 603250 h 1098550"/>
                <a:gd name="connsiteX76" fmla="*/ 1149350 w 1885950"/>
                <a:gd name="connsiteY76" fmla="*/ 577850 h 1098550"/>
                <a:gd name="connsiteX77" fmla="*/ 1098550 w 1885950"/>
                <a:gd name="connsiteY77" fmla="*/ 571500 h 1098550"/>
                <a:gd name="connsiteX78" fmla="*/ 1003300 w 1885950"/>
                <a:gd name="connsiteY78" fmla="*/ 558800 h 1098550"/>
                <a:gd name="connsiteX79" fmla="*/ 965200 w 1885950"/>
                <a:gd name="connsiteY79" fmla="*/ 571500 h 1098550"/>
                <a:gd name="connsiteX80" fmla="*/ 914400 w 1885950"/>
                <a:gd name="connsiteY80" fmla="*/ 628650 h 1098550"/>
                <a:gd name="connsiteX81" fmla="*/ 831850 w 1885950"/>
                <a:gd name="connsiteY81" fmla="*/ 692150 h 1098550"/>
                <a:gd name="connsiteX82" fmla="*/ 793750 w 1885950"/>
                <a:gd name="connsiteY82" fmla="*/ 749300 h 1098550"/>
                <a:gd name="connsiteX83" fmla="*/ 774700 w 1885950"/>
                <a:gd name="connsiteY83" fmla="*/ 819150 h 1098550"/>
                <a:gd name="connsiteX84" fmla="*/ 742950 w 1885950"/>
                <a:gd name="connsiteY84" fmla="*/ 895350 h 1098550"/>
                <a:gd name="connsiteX85" fmla="*/ 749300 w 1885950"/>
                <a:gd name="connsiteY85" fmla="*/ 933450 h 1098550"/>
                <a:gd name="connsiteX86" fmla="*/ 749300 w 1885950"/>
                <a:gd name="connsiteY86" fmla="*/ 838200 h 1098550"/>
                <a:gd name="connsiteX87" fmla="*/ 774700 w 1885950"/>
                <a:gd name="connsiteY87" fmla="*/ 749300 h 1098550"/>
                <a:gd name="connsiteX88" fmla="*/ 831850 w 1885950"/>
                <a:gd name="connsiteY88" fmla="*/ 711200 h 1098550"/>
                <a:gd name="connsiteX89" fmla="*/ 889000 w 1885950"/>
                <a:gd name="connsiteY89" fmla="*/ 641350 h 1098550"/>
                <a:gd name="connsiteX90" fmla="*/ 952500 w 1885950"/>
                <a:gd name="connsiteY90" fmla="*/ 584200 h 1098550"/>
                <a:gd name="connsiteX91" fmla="*/ 882650 w 1885950"/>
                <a:gd name="connsiteY91" fmla="*/ 577850 h 1098550"/>
                <a:gd name="connsiteX92" fmla="*/ 831850 w 1885950"/>
                <a:gd name="connsiteY92" fmla="*/ 577850 h 1098550"/>
                <a:gd name="connsiteX93" fmla="*/ 749300 w 1885950"/>
                <a:gd name="connsiteY93" fmla="*/ 571500 h 1098550"/>
                <a:gd name="connsiteX94" fmla="*/ 698500 w 1885950"/>
                <a:gd name="connsiteY94" fmla="*/ 558800 h 1098550"/>
                <a:gd name="connsiteX95" fmla="*/ 603250 w 1885950"/>
                <a:gd name="connsiteY95" fmla="*/ 552450 h 1098550"/>
                <a:gd name="connsiteX96" fmla="*/ 539750 w 1885950"/>
                <a:gd name="connsiteY96" fmla="*/ 546100 h 1098550"/>
                <a:gd name="connsiteX97" fmla="*/ 539750 w 1885950"/>
                <a:gd name="connsiteY97" fmla="*/ 546100 h 1098550"/>
                <a:gd name="connsiteX98" fmla="*/ 450850 w 1885950"/>
                <a:gd name="connsiteY98" fmla="*/ 577850 h 1098550"/>
                <a:gd name="connsiteX99" fmla="*/ 374650 w 1885950"/>
                <a:gd name="connsiteY99" fmla="*/ 609600 h 1098550"/>
                <a:gd name="connsiteX100" fmla="*/ 323850 w 1885950"/>
                <a:gd name="connsiteY100" fmla="*/ 641350 h 1098550"/>
                <a:gd name="connsiteX101" fmla="*/ 298450 w 1885950"/>
                <a:gd name="connsiteY101" fmla="*/ 673100 h 1098550"/>
                <a:gd name="connsiteX102" fmla="*/ 330200 w 1885950"/>
                <a:gd name="connsiteY102" fmla="*/ 628650 h 1098550"/>
                <a:gd name="connsiteX103" fmla="*/ 400050 w 1885950"/>
                <a:gd name="connsiteY103" fmla="*/ 590550 h 1098550"/>
                <a:gd name="connsiteX104" fmla="*/ 463550 w 1885950"/>
                <a:gd name="connsiteY104" fmla="*/ 546100 h 1098550"/>
                <a:gd name="connsiteX105" fmla="*/ 514350 w 1885950"/>
                <a:gd name="connsiteY105" fmla="*/ 546100 h 1098550"/>
                <a:gd name="connsiteX106" fmla="*/ 463550 w 1885950"/>
                <a:gd name="connsiteY106" fmla="*/ 539750 h 1098550"/>
                <a:gd name="connsiteX107" fmla="*/ 412750 w 1885950"/>
                <a:gd name="connsiteY107" fmla="*/ 558800 h 1098550"/>
                <a:gd name="connsiteX108" fmla="*/ 387350 w 1885950"/>
                <a:gd name="connsiteY108" fmla="*/ 565150 h 1098550"/>
                <a:gd name="connsiteX109" fmla="*/ 342900 w 1885950"/>
                <a:gd name="connsiteY109" fmla="*/ 596900 h 1098550"/>
                <a:gd name="connsiteX110" fmla="*/ 317500 w 1885950"/>
                <a:gd name="connsiteY110" fmla="*/ 622300 h 1098550"/>
                <a:gd name="connsiteX111" fmla="*/ 266700 w 1885950"/>
                <a:gd name="connsiteY111" fmla="*/ 654050 h 1098550"/>
                <a:gd name="connsiteX112" fmla="*/ 241300 w 1885950"/>
                <a:gd name="connsiteY112" fmla="*/ 666750 h 109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885950" h="1098550">
                  <a:moveTo>
                    <a:pt x="857250" y="0"/>
                  </a:moveTo>
                  <a:lnTo>
                    <a:pt x="787400" y="6350"/>
                  </a:lnTo>
                  <a:lnTo>
                    <a:pt x="749300" y="38100"/>
                  </a:lnTo>
                  <a:lnTo>
                    <a:pt x="660400" y="114300"/>
                  </a:lnTo>
                  <a:lnTo>
                    <a:pt x="615950" y="184150"/>
                  </a:lnTo>
                  <a:lnTo>
                    <a:pt x="520700" y="260350"/>
                  </a:lnTo>
                  <a:lnTo>
                    <a:pt x="431800" y="342900"/>
                  </a:lnTo>
                  <a:lnTo>
                    <a:pt x="292100" y="457200"/>
                  </a:lnTo>
                  <a:lnTo>
                    <a:pt x="171450" y="546100"/>
                  </a:lnTo>
                  <a:lnTo>
                    <a:pt x="101600" y="596900"/>
                  </a:lnTo>
                  <a:lnTo>
                    <a:pt x="38100" y="666750"/>
                  </a:lnTo>
                  <a:lnTo>
                    <a:pt x="0" y="723900"/>
                  </a:lnTo>
                  <a:lnTo>
                    <a:pt x="12700" y="806450"/>
                  </a:lnTo>
                  <a:lnTo>
                    <a:pt x="101600" y="914400"/>
                  </a:lnTo>
                  <a:lnTo>
                    <a:pt x="228600" y="965200"/>
                  </a:lnTo>
                  <a:lnTo>
                    <a:pt x="361950" y="1016000"/>
                  </a:lnTo>
                  <a:lnTo>
                    <a:pt x="476250" y="1028700"/>
                  </a:lnTo>
                  <a:lnTo>
                    <a:pt x="546100" y="996950"/>
                  </a:lnTo>
                  <a:lnTo>
                    <a:pt x="647700" y="965200"/>
                  </a:lnTo>
                  <a:lnTo>
                    <a:pt x="730250" y="933450"/>
                  </a:lnTo>
                  <a:lnTo>
                    <a:pt x="787400" y="939800"/>
                  </a:lnTo>
                  <a:lnTo>
                    <a:pt x="838200" y="996950"/>
                  </a:lnTo>
                  <a:lnTo>
                    <a:pt x="958850" y="1003300"/>
                  </a:lnTo>
                  <a:lnTo>
                    <a:pt x="1016000" y="1003300"/>
                  </a:lnTo>
                  <a:lnTo>
                    <a:pt x="1079500" y="958850"/>
                  </a:lnTo>
                  <a:lnTo>
                    <a:pt x="1162050" y="977900"/>
                  </a:lnTo>
                  <a:lnTo>
                    <a:pt x="1301750" y="952500"/>
                  </a:lnTo>
                  <a:lnTo>
                    <a:pt x="1371600" y="990600"/>
                  </a:lnTo>
                  <a:lnTo>
                    <a:pt x="1466850" y="1041400"/>
                  </a:lnTo>
                  <a:lnTo>
                    <a:pt x="1555750" y="1085850"/>
                  </a:lnTo>
                  <a:lnTo>
                    <a:pt x="1631950" y="1092200"/>
                  </a:lnTo>
                  <a:lnTo>
                    <a:pt x="1631950" y="1092200"/>
                  </a:lnTo>
                  <a:lnTo>
                    <a:pt x="1733550" y="1098550"/>
                  </a:lnTo>
                  <a:lnTo>
                    <a:pt x="1733550" y="1041400"/>
                  </a:lnTo>
                  <a:lnTo>
                    <a:pt x="1695450" y="984250"/>
                  </a:lnTo>
                  <a:lnTo>
                    <a:pt x="1625600" y="939800"/>
                  </a:lnTo>
                  <a:lnTo>
                    <a:pt x="1543050" y="920750"/>
                  </a:lnTo>
                  <a:lnTo>
                    <a:pt x="1479550" y="908050"/>
                  </a:lnTo>
                  <a:lnTo>
                    <a:pt x="1435100" y="876300"/>
                  </a:lnTo>
                  <a:lnTo>
                    <a:pt x="1517650" y="908050"/>
                  </a:lnTo>
                  <a:lnTo>
                    <a:pt x="1568450" y="933450"/>
                  </a:lnTo>
                  <a:lnTo>
                    <a:pt x="1631950" y="952500"/>
                  </a:lnTo>
                  <a:lnTo>
                    <a:pt x="1689100" y="1003300"/>
                  </a:lnTo>
                  <a:lnTo>
                    <a:pt x="1720850" y="1028700"/>
                  </a:lnTo>
                  <a:lnTo>
                    <a:pt x="1739900" y="1041400"/>
                  </a:lnTo>
                  <a:lnTo>
                    <a:pt x="1797050" y="990600"/>
                  </a:lnTo>
                  <a:lnTo>
                    <a:pt x="1835150" y="927100"/>
                  </a:lnTo>
                  <a:lnTo>
                    <a:pt x="1778000" y="889000"/>
                  </a:lnTo>
                  <a:lnTo>
                    <a:pt x="1708150" y="857250"/>
                  </a:lnTo>
                  <a:lnTo>
                    <a:pt x="1638300" y="838200"/>
                  </a:lnTo>
                  <a:lnTo>
                    <a:pt x="1600200" y="800100"/>
                  </a:lnTo>
                  <a:lnTo>
                    <a:pt x="1549400" y="793750"/>
                  </a:lnTo>
                  <a:lnTo>
                    <a:pt x="1631950" y="831850"/>
                  </a:lnTo>
                  <a:lnTo>
                    <a:pt x="1720850" y="876300"/>
                  </a:lnTo>
                  <a:lnTo>
                    <a:pt x="1790700" y="895350"/>
                  </a:lnTo>
                  <a:lnTo>
                    <a:pt x="1828800" y="901700"/>
                  </a:lnTo>
                  <a:lnTo>
                    <a:pt x="1885950" y="844550"/>
                  </a:lnTo>
                  <a:lnTo>
                    <a:pt x="1866900" y="800100"/>
                  </a:lnTo>
                  <a:lnTo>
                    <a:pt x="1797050" y="749300"/>
                  </a:lnTo>
                  <a:lnTo>
                    <a:pt x="1714500" y="704850"/>
                  </a:lnTo>
                  <a:lnTo>
                    <a:pt x="1555750" y="628650"/>
                  </a:lnTo>
                  <a:lnTo>
                    <a:pt x="1473200" y="622300"/>
                  </a:lnTo>
                  <a:lnTo>
                    <a:pt x="1358900" y="590550"/>
                  </a:lnTo>
                  <a:lnTo>
                    <a:pt x="1257300" y="609600"/>
                  </a:lnTo>
                  <a:lnTo>
                    <a:pt x="1212850" y="628650"/>
                  </a:lnTo>
                  <a:lnTo>
                    <a:pt x="1149350" y="673100"/>
                  </a:lnTo>
                  <a:lnTo>
                    <a:pt x="1066800" y="730250"/>
                  </a:lnTo>
                  <a:lnTo>
                    <a:pt x="1047750" y="800100"/>
                  </a:lnTo>
                  <a:lnTo>
                    <a:pt x="1022350" y="927100"/>
                  </a:lnTo>
                  <a:lnTo>
                    <a:pt x="1060450" y="958850"/>
                  </a:lnTo>
                  <a:lnTo>
                    <a:pt x="1035050" y="844550"/>
                  </a:lnTo>
                  <a:lnTo>
                    <a:pt x="1047750" y="723900"/>
                  </a:lnTo>
                  <a:lnTo>
                    <a:pt x="1136650" y="679450"/>
                  </a:lnTo>
                  <a:lnTo>
                    <a:pt x="1244600" y="622300"/>
                  </a:lnTo>
                  <a:lnTo>
                    <a:pt x="1263650" y="603250"/>
                  </a:lnTo>
                  <a:lnTo>
                    <a:pt x="1263650" y="603250"/>
                  </a:lnTo>
                  <a:lnTo>
                    <a:pt x="1149350" y="577850"/>
                  </a:lnTo>
                  <a:lnTo>
                    <a:pt x="1098550" y="571500"/>
                  </a:lnTo>
                  <a:lnTo>
                    <a:pt x="1003300" y="558800"/>
                  </a:lnTo>
                  <a:lnTo>
                    <a:pt x="965200" y="571500"/>
                  </a:lnTo>
                  <a:lnTo>
                    <a:pt x="914400" y="628650"/>
                  </a:lnTo>
                  <a:lnTo>
                    <a:pt x="831850" y="692150"/>
                  </a:lnTo>
                  <a:lnTo>
                    <a:pt x="793750" y="749300"/>
                  </a:lnTo>
                  <a:lnTo>
                    <a:pt x="774700" y="819150"/>
                  </a:lnTo>
                  <a:lnTo>
                    <a:pt x="742950" y="895350"/>
                  </a:lnTo>
                  <a:lnTo>
                    <a:pt x="749300" y="933450"/>
                  </a:lnTo>
                  <a:lnTo>
                    <a:pt x="749300" y="838200"/>
                  </a:lnTo>
                  <a:lnTo>
                    <a:pt x="774700" y="749300"/>
                  </a:lnTo>
                  <a:lnTo>
                    <a:pt x="831850" y="711200"/>
                  </a:lnTo>
                  <a:lnTo>
                    <a:pt x="889000" y="641350"/>
                  </a:lnTo>
                  <a:lnTo>
                    <a:pt x="952500" y="584200"/>
                  </a:lnTo>
                  <a:lnTo>
                    <a:pt x="882650" y="577850"/>
                  </a:lnTo>
                  <a:lnTo>
                    <a:pt x="831850" y="577850"/>
                  </a:lnTo>
                  <a:lnTo>
                    <a:pt x="749300" y="571500"/>
                  </a:lnTo>
                  <a:lnTo>
                    <a:pt x="698500" y="558800"/>
                  </a:lnTo>
                  <a:lnTo>
                    <a:pt x="603250" y="552450"/>
                  </a:lnTo>
                  <a:lnTo>
                    <a:pt x="539750" y="546100"/>
                  </a:lnTo>
                  <a:lnTo>
                    <a:pt x="539750" y="546100"/>
                  </a:lnTo>
                  <a:lnTo>
                    <a:pt x="450850" y="577850"/>
                  </a:lnTo>
                  <a:lnTo>
                    <a:pt x="374650" y="609600"/>
                  </a:lnTo>
                  <a:lnTo>
                    <a:pt x="323850" y="641350"/>
                  </a:lnTo>
                  <a:lnTo>
                    <a:pt x="298450" y="673100"/>
                  </a:lnTo>
                  <a:lnTo>
                    <a:pt x="330200" y="628650"/>
                  </a:lnTo>
                  <a:lnTo>
                    <a:pt x="400050" y="590550"/>
                  </a:lnTo>
                  <a:lnTo>
                    <a:pt x="463550" y="546100"/>
                  </a:lnTo>
                  <a:lnTo>
                    <a:pt x="514350" y="546100"/>
                  </a:lnTo>
                  <a:lnTo>
                    <a:pt x="463550" y="539750"/>
                  </a:lnTo>
                  <a:lnTo>
                    <a:pt x="412750" y="558800"/>
                  </a:lnTo>
                  <a:lnTo>
                    <a:pt x="387350" y="565150"/>
                  </a:lnTo>
                  <a:lnTo>
                    <a:pt x="342900" y="596900"/>
                  </a:lnTo>
                  <a:lnTo>
                    <a:pt x="317500" y="622300"/>
                  </a:lnTo>
                  <a:lnTo>
                    <a:pt x="266700" y="654050"/>
                  </a:lnTo>
                  <a:lnTo>
                    <a:pt x="241300" y="6667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1654175" y="3833813"/>
              <a:ext cx="131762" cy="30162"/>
            </a:xfrm>
            <a:custGeom>
              <a:avLst/>
              <a:gdLst>
                <a:gd name="connsiteX0" fmla="*/ 0 w 114300"/>
                <a:gd name="connsiteY0" fmla="*/ 0 h 50800"/>
                <a:gd name="connsiteX1" fmla="*/ 95250 w 114300"/>
                <a:gd name="connsiteY1" fmla="*/ 31750 h 50800"/>
                <a:gd name="connsiteX2" fmla="*/ 114300 w 114300"/>
                <a:gd name="connsiteY2" fmla="*/ 50800 h 50800"/>
                <a:gd name="connsiteX0" fmla="*/ 0 w 135732"/>
                <a:gd name="connsiteY0" fmla="*/ 0 h 38894"/>
                <a:gd name="connsiteX1" fmla="*/ 116682 w 135732"/>
                <a:gd name="connsiteY1" fmla="*/ 19844 h 38894"/>
                <a:gd name="connsiteX2" fmla="*/ 135732 w 135732"/>
                <a:gd name="connsiteY2" fmla="*/ 38894 h 38894"/>
                <a:gd name="connsiteX0" fmla="*/ 0 w 135732"/>
                <a:gd name="connsiteY0" fmla="*/ 11551 h 50445"/>
                <a:gd name="connsiteX1" fmla="*/ 69851 w 135732"/>
                <a:gd name="connsiteY1" fmla="*/ 439 h 50445"/>
                <a:gd name="connsiteX2" fmla="*/ 116682 w 135732"/>
                <a:gd name="connsiteY2" fmla="*/ 31395 h 50445"/>
                <a:gd name="connsiteX3" fmla="*/ 135732 w 135732"/>
                <a:gd name="connsiteY3" fmla="*/ 50445 h 50445"/>
                <a:gd name="connsiteX0" fmla="*/ 0 w 142876"/>
                <a:gd name="connsiteY0" fmla="*/ 11551 h 31395"/>
                <a:gd name="connsiteX1" fmla="*/ 69851 w 142876"/>
                <a:gd name="connsiteY1" fmla="*/ 439 h 31395"/>
                <a:gd name="connsiteX2" fmla="*/ 116682 w 142876"/>
                <a:gd name="connsiteY2" fmla="*/ 31395 h 31395"/>
                <a:gd name="connsiteX3" fmla="*/ 142876 w 142876"/>
                <a:gd name="connsiteY3" fmla="*/ 29013 h 31395"/>
                <a:gd name="connsiteX0" fmla="*/ 0 w 142876"/>
                <a:gd name="connsiteY0" fmla="*/ 11551 h 29013"/>
                <a:gd name="connsiteX1" fmla="*/ 69851 w 142876"/>
                <a:gd name="connsiteY1" fmla="*/ 439 h 29013"/>
                <a:gd name="connsiteX2" fmla="*/ 116682 w 142876"/>
                <a:gd name="connsiteY2" fmla="*/ 17107 h 29013"/>
                <a:gd name="connsiteX3" fmla="*/ 142876 w 142876"/>
                <a:gd name="connsiteY3" fmla="*/ 29013 h 29013"/>
                <a:gd name="connsiteX0" fmla="*/ 0 w 142876"/>
                <a:gd name="connsiteY0" fmla="*/ 13885 h 31347"/>
                <a:gd name="connsiteX1" fmla="*/ 60326 w 142876"/>
                <a:gd name="connsiteY1" fmla="*/ 392 h 31347"/>
                <a:gd name="connsiteX2" fmla="*/ 116682 w 142876"/>
                <a:gd name="connsiteY2" fmla="*/ 19441 h 31347"/>
                <a:gd name="connsiteX3" fmla="*/ 142876 w 142876"/>
                <a:gd name="connsiteY3" fmla="*/ 31347 h 31347"/>
                <a:gd name="connsiteX0" fmla="*/ 0 w 130970"/>
                <a:gd name="connsiteY0" fmla="*/ 4651 h 31638"/>
                <a:gd name="connsiteX1" fmla="*/ 48420 w 130970"/>
                <a:gd name="connsiteY1" fmla="*/ 683 h 31638"/>
                <a:gd name="connsiteX2" fmla="*/ 104776 w 130970"/>
                <a:gd name="connsiteY2" fmla="*/ 19732 h 31638"/>
                <a:gd name="connsiteX3" fmla="*/ 130970 w 130970"/>
                <a:gd name="connsiteY3" fmla="*/ 31638 h 3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970" h="31638">
                  <a:moveTo>
                    <a:pt x="0" y="4651"/>
                  </a:moveTo>
                  <a:cubicBezTo>
                    <a:pt x="16140" y="8091"/>
                    <a:pt x="32280" y="-2757"/>
                    <a:pt x="48420" y="683"/>
                  </a:cubicBezTo>
                  <a:lnTo>
                    <a:pt x="104776" y="19732"/>
                  </a:lnTo>
                  <a:lnTo>
                    <a:pt x="130970" y="316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1657350" y="4394200"/>
              <a:ext cx="279400" cy="38100"/>
            </a:xfrm>
            <a:custGeom>
              <a:avLst/>
              <a:gdLst>
                <a:gd name="connsiteX0" fmla="*/ 0 w 279400"/>
                <a:gd name="connsiteY0" fmla="*/ 0 h 38100"/>
                <a:gd name="connsiteX1" fmla="*/ 95250 w 279400"/>
                <a:gd name="connsiteY1" fmla="*/ 25400 h 38100"/>
                <a:gd name="connsiteX2" fmla="*/ 152400 w 279400"/>
                <a:gd name="connsiteY2" fmla="*/ 38100 h 38100"/>
                <a:gd name="connsiteX3" fmla="*/ 234950 w 279400"/>
                <a:gd name="connsiteY3" fmla="*/ 6350 h 38100"/>
                <a:gd name="connsiteX4" fmla="*/ 279400 w 279400"/>
                <a:gd name="connsiteY4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00" h="38100">
                  <a:moveTo>
                    <a:pt x="0" y="0"/>
                  </a:moveTo>
                  <a:lnTo>
                    <a:pt x="95250" y="25400"/>
                  </a:lnTo>
                  <a:lnTo>
                    <a:pt x="152400" y="38100"/>
                  </a:lnTo>
                  <a:lnTo>
                    <a:pt x="234950" y="6350"/>
                  </a:lnTo>
                  <a:lnTo>
                    <a:pt x="2794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1898650" y="4178300"/>
              <a:ext cx="736600" cy="635000"/>
            </a:xfrm>
            <a:custGeom>
              <a:avLst/>
              <a:gdLst>
                <a:gd name="connsiteX0" fmla="*/ 0 w 736600"/>
                <a:gd name="connsiteY0" fmla="*/ 406400 h 635000"/>
                <a:gd name="connsiteX1" fmla="*/ 6350 w 736600"/>
                <a:gd name="connsiteY1" fmla="*/ 488950 h 635000"/>
                <a:gd name="connsiteX2" fmla="*/ 38100 w 736600"/>
                <a:gd name="connsiteY2" fmla="*/ 571500 h 635000"/>
                <a:gd name="connsiteX3" fmla="*/ 101600 w 736600"/>
                <a:gd name="connsiteY3" fmla="*/ 596900 h 635000"/>
                <a:gd name="connsiteX4" fmla="*/ 177800 w 736600"/>
                <a:gd name="connsiteY4" fmla="*/ 635000 h 635000"/>
                <a:gd name="connsiteX5" fmla="*/ 266700 w 736600"/>
                <a:gd name="connsiteY5" fmla="*/ 622300 h 635000"/>
                <a:gd name="connsiteX6" fmla="*/ 368300 w 736600"/>
                <a:gd name="connsiteY6" fmla="*/ 565150 h 635000"/>
                <a:gd name="connsiteX7" fmla="*/ 438150 w 736600"/>
                <a:gd name="connsiteY7" fmla="*/ 558800 h 635000"/>
                <a:gd name="connsiteX8" fmla="*/ 438150 w 736600"/>
                <a:gd name="connsiteY8" fmla="*/ 558800 h 635000"/>
                <a:gd name="connsiteX9" fmla="*/ 482600 w 736600"/>
                <a:gd name="connsiteY9" fmla="*/ 419100 h 635000"/>
                <a:gd name="connsiteX10" fmla="*/ 558800 w 736600"/>
                <a:gd name="connsiteY10" fmla="*/ 342900 h 635000"/>
                <a:gd name="connsiteX11" fmla="*/ 609600 w 736600"/>
                <a:gd name="connsiteY11" fmla="*/ 266700 h 635000"/>
                <a:gd name="connsiteX12" fmla="*/ 685800 w 736600"/>
                <a:gd name="connsiteY12" fmla="*/ 241300 h 635000"/>
                <a:gd name="connsiteX13" fmla="*/ 730250 w 736600"/>
                <a:gd name="connsiteY13" fmla="*/ 177800 h 635000"/>
                <a:gd name="connsiteX14" fmla="*/ 736600 w 736600"/>
                <a:gd name="connsiteY14" fmla="*/ 95250 h 635000"/>
                <a:gd name="connsiteX15" fmla="*/ 736600 w 736600"/>
                <a:gd name="connsiteY15" fmla="*/ 31750 h 635000"/>
                <a:gd name="connsiteX16" fmla="*/ 692150 w 736600"/>
                <a:gd name="connsiteY16" fmla="*/ 0 h 635000"/>
                <a:gd name="connsiteX0" fmla="*/ 0 w 736600"/>
                <a:gd name="connsiteY0" fmla="*/ 406400 h 635000"/>
                <a:gd name="connsiteX1" fmla="*/ 6350 w 736600"/>
                <a:gd name="connsiteY1" fmla="*/ 488950 h 635000"/>
                <a:gd name="connsiteX2" fmla="*/ 38100 w 736600"/>
                <a:gd name="connsiteY2" fmla="*/ 571500 h 635000"/>
                <a:gd name="connsiteX3" fmla="*/ 101600 w 736600"/>
                <a:gd name="connsiteY3" fmla="*/ 596900 h 635000"/>
                <a:gd name="connsiteX4" fmla="*/ 177800 w 736600"/>
                <a:gd name="connsiteY4" fmla="*/ 635000 h 635000"/>
                <a:gd name="connsiteX5" fmla="*/ 266700 w 736600"/>
                <a:gd name="connsiteY5" fmla="*/ 622300 h 635000"/>
                <a:gd name="connsiteX6" fmla="*/ 349250 w 736600"/>
                <a:gd name="connsiteY6" fmla="*/ 609600 h 635000"/>
                <a:gd name="connsiteX7" fmla="*/ 438150 w 736600"/>
                <a:gd name="connsiteY7" fmla="*/ 558800 h 635000"/>
                <a:gd name="connsiteX8" fmla="*/ 438150 w 736600"/>
                <a:gd name="connsiteY8" fmla="*/ 558800 h 635000"/>
                <a:gd name="connsiteX9" fmla="*/ 482600 w 736600"/>
                <a:gd name="connsiteY9" fmla="*/ 419100 h 635000"/>
                <a:gd name="connsiteX10" fmla="*/ 558800 w 736600"/>
                <a:gd name="connsiteY10" fmla="*/ 342900 h 635000"/>
                <a:gd name="connsiteX11" fmla="*/ 609600 w 736600"/>
                <a:gd name="connsiteY11" fmla="*/ 266700 h 635000"/>
                <a:gd name="connsiteX12" fmla="*/ 685800 w 736600"/>
                <a:gd name="connsiteY12" fmla="*/ 241300 h 635000"/>
                <a:gd name="connsiteX13" fmla="*/ 730250 w 736600"/>
                <a:gd name="connsiteY13" fmla="*/ 177800 h 635000"/>
                <a:gd name="connsiteX14" fmla="*/ 736600 w 736600"/>
                <a:gd name="connsiteY14" fmla="*/ 95250 h 635000"/>
                <a:gd name="connsiteX15" fmla="*/ 736600 w 736600"/>
                <a:gd name="connsiteY15" fmla="*/ 31750 h 635000"/>
                <a:gd name="connsiteX16" fmla="*/ 692150 w 736600"/>
                <a:gd name="connsiteY16" fmla="*/ 0 h 635000"/>
                <a:gd name="connsiteX0" fmla="*/ 0 w 736600"/>
                <a:gd name="connsiteY0" fmla="*/ 406400 h 635000"/>
                <a:gd name="connsiteX1" fmla="*/ 6350 w 736600"/>
                <a:gd name="connsiteY1" fmla="*/ 488950 h 635000"/>
                <a:gd name="connsiteX2" fmla="*/ 38100 w 736600"/>
                <a:gd name="connsiteY2" fmla="*/ 571500 h 635000"/>
                <a:gd name="connsiteX3" fmla="*/ 101600 w 736600"/>
                <a:gd name="connsiteY3" fmla="*/ 596900 h 635000"/>
                <a:gd name="connsiteX4" fmla="*/ 177800 w 736600"/>
                <a:gd name="connsiteY4" fmla="*/ 635000 h 635000"/>
                <a:gd name="connsiteX5" fmla="*/ 266700 w 736600"/>
                <a:gd name="connsiteY5" fmla="*/ 622300 h 635000"/>
                <a:gd name="connsiteX6" fmla="*/ 349250 w 736600"/>
                <a:gd name="connsiteY6" fmla="*/ 609600 h 635000"/>
                <a:gd name="connsiteX7" fmla="*/ 438150 w 736600"/>
                <a:gd name="connsiteY7" fmla="*/ 558800 h 635000"/>
                <a:gd name="connsiteX8" fmla="*/ 438150 w 736600"/>
                <a:gd name="connsiteY8" fmla="*/ 558800 h 635000"/>
                <a:gd name="connsiteX9" fmla="*/ 488950 w 736600"/>
                <a:gd name="connsiteY9" fmla="*/ 457200 h 635000"/>
                <a:gd name="connsiteX10" fmla="*/ 558800 w 736600"/>
                <a:gd name="connsiteY10" fmla="*/ 342900 h 635000"/>
                <a:gd name="connsiteX11" fmla="*/ 609600 w 736600"/>
                <a:gd name="connsiteY11" fmla="*/ 266700 h 635000"/>
                <a:gd name="connsiteX12" fmla="*/ 685800 w 736600"/>
                <a:gd name="connsiteY12" fmla="*/ 241300 h 635000"/>
                <a:gd name="connsiteX13" fmla="*/ 730250 w 736600"/>
                <a:gd name="connsiteY13" fmla="*/ 177800 h 635000"/>
                <a:gd name="connsiteX14" fmla="*/ 736600 w 736600"/>
                <a:gd name="connsiteY14" fmla="*/ 95250 h 635000"/>
                <a:gd name="connsiteX15" fmla="*/ 736600 w 736600"/>
                <a:gd name="connsiteY15" fmla="*/ 31750 h 635000"/>
                <a:gd name="connsiteX16" fmla="*/ 692150 w 736600"/>
                <a:gd name="connsiteY16" fmla="*/ 0 h 635000"/>
                <a:gd name="connsiteX0" fmla="*/ 0 w 736600"/>
                <a:gd name="connsiteY0" fmla="*/ 406400 h 635000"/>
                <a:gd name="connsiteX1" fmla="*/ 6350 w 736600"/>
                <a:gd name="connsiteY1" fmla="*/ 488950 h 635000"/>
                <a:gd name="connsiteX2" fmla="*/ 38100 w 736600"/>
                <a:gd name="connsiteY2" fmla="*/ 571500 h 635000"/>
                <a:gd name="connsiteX3" fmla="*/ 101600 w 736600"/>
                <a:gd name="connsiteY3" fmla="*/ 596900 h 635000"/>
                <a:gd name="connsiteX4" fmla="*/ 177800 w 736600"/>
                <a:gd name="connsiteY4" fmla="*/ 635000 h 635000"/>
                <a:gd name="connsiteX5" fmla="*/ 266700 w 736600"/>
                <a:gd name="connsiteY5" fmla="*/ 622300 h 635000"/>
                <a:gd name="connsiteX6" fmla="*/ 349250 w 736600"/>
                <a:gd name="connsiteY6" fmla="*/ 609600 h 635000"/>
                <a:gd name="connsiteX7" fmla="*/ 438150 w 736600"/>
                <a:gd name="connsiteY7" fmla="*/ 558800 h 635000"/>
                <a:gd name="connsiteX8" fmla="*/ 438150 w 736600"/>
                <a:gd name="connsiteY8" fmla="*/ 558800 h 635000"/>
                <a:gd name="connsiteX9" fmla="*/ 488950 w 736600"/>
                <a:gd name="connsiteY9" fmla="*/ 457200 h 635000"/>
                <a:gd name="connsiteX10" fmla="*/ 539750 w 736600"/>
                <a:gd name="connsiteY10" fmla="*/ 349250 h 635000"/>
                <a:gd name="connsiteX11" fmla="*/ 609600 w 736600"/>
                <a:gd name="connsiteY11" fmla="*/ 266700 h 635000"/>
                <a:gd name="connsiteX12" fmla="*/ 685800 w 736600"/>
                <a:gd name="connsiteY12" fmla="*/ 241300 h 635000"/>
                <a:gd name="connsiteX13" fmla="*/ 730250 w 736600"/>
                <a:gd name="connsiteY13" fmla="*/ 177800 h 635000"/>
                <a:gd name="connsiteX14" fmla="*/ 736600 w 736600"/>
                <a:gd name="connsiteY14" fmla="*/ 95250 h 635000"/>
                <a:gd name="connsiteX15" fmla="*/ 736600 w 736600"/>
                <a:gd name="connsiteY15" fmla="*/ 31750 h 635000"/>
                <a:gd name="connsiteX16" fmla="*/ 692150 w 736600"/>
                <a:gd name="connsiteY16" fmla="*/ 0 h 635000"/>
                <a:gd name="connsiteX0" fmla="*/ 0 w 736600"/>
                <a:gd name="connsiteY0" fmla="*/ 406400 h 635000"/>
                <a:gd name="connsiteX1" fmla="*/ 6350 w 736600"/>
                <a:gd name="connsiteY1" fmla="*/ 488950 h 635000"/>
                <a:gd name="connsiteX2" fmla="*/ 38100 w 736600"/>
                <a:gd name="connsiteY2" fmla="*/ 571500 h 635000"/>
                <a:gd name="connsiteX3" fmla="*/ 101600 w 736600"/>
                <a:gd name="connsiteY3" fmla="*/ 596900 h 635000"/>
                <a:gd name="connsiteX4" fmla="*/ 177800 w 736600"/>
                <a:gd name="connsiteY4" fmla="*/ 635000 h 635000"/>
                <a:gd name="connsiteX5" fmla="*/ 266700 w 736600"/>
                <a:gd name="connsiteY5" fmla="*/ 622300 h 635000"/>
                <a:gd name="connsiteX6" fmla="*/ 349250 w 736600"/>
                <a:gd name="connsiteY6" fmla="*/ 609600 h 635000"/>
                <a:gd name="connsiteX7" fmla="*/ 438150 w 736600"/>
                <a:gd name="connsiteY7" fmla="*/ 558800 h 635000"/>
                <a:gd name="connsiteX8" fmla="*/ 438150 w 736600"/>
                <a:gd name="connsiteY8" fmla="*/ 558800 h 635000"/>
                <a:gd name="connsiteX9" fmla="*/ 488950 w 736600"/>
                <a:gd name="connsiteY9" fmla="*/ 457200 h 635000"/>
                <a:gd name="connsiteX10" fmla="*/ 539750 w 736600"/>
                <a:gd name="connsiteY10" fmla="*/ 349250 h 635000"/>
                <a:gd name="connsiteX11" fmla="*/ 609600 w 736600"/>
                <a:gd name="connsiteY11" fmla="*/ 266700 h 635000"/>
                <a:gd name="connsiteX12" fmla="*/ 685800 w 736600"/>
                <a:gd name="connsiteY12" fmla="*/ 241300 h 635000"/>
                <a:gd name="connsiteX13" fmla="*/ 730250 w 736600"/>
                <a:gd name="connsiteY13" fmla="*/ 177800 h 635000"/>
                <a:gd name="connsiteX14" fmla="*/ 704850 w 736600"/>
                <a:gd name="connsiteY14" fmla="*/ 95250 h 635000"/>
                <a:gd name="connsiteX15" fmla="*/ 736600 w 736600"/>
                <a:gd name="connsiteY15" fmla="*/ 31750 h 635000"/>
                <a:gd name="connsiteX16" fmla="*/ 692150 w 736600"/>
                <a:gd name="connsiteY16" fmla="*/ 0 h 635000"/>
                <a:gd name="connsiteX0" fmla="*/ 0 w 736600"/>
                <a:gd name="connsiteY0" fmla="*/ 406400 h 635000"/>
                <a:gd name="connsiteX1" fmla="*/ 6350 w 736600"/>
                <a:gd name="connsiteY1" fmla="*/ 488950 h 635000"/>
                <a:gd name="connsiteX2" fmla="*/ 38100 w 736600"/>
                <a:gd name="connsiteY2" fmla="*/ 571500 h 635000"/>
                <a:gd name="connsiteX3" fmla="*/ 101600 w 736600"/>
                <a:gd name="connsiteY3" fmla="*/ 596900 h 635000"/>
                <a:gd name="connsiteX4" fmla="*/ 177800 w 736600"/>
                <a:gd name="connsiteY4" fmla="*/ 635000 h 635000"/>
                <a:gd name="connsiteX5" fmla="*/ 266700 w 736600"/>
                <a:gd name="connsiteY5" fmla="*/ 622300 h 635000"/>
                <a:gd name="connsiteX6" fmla="*/ 349250 w 736600"/>
                <a:gd name="connsiteY6" fmla="*/ 609600 h 635000"/>
                <a:gd name="connsiteX7" fmla="*/ 438150 w 736600"/>
                <a:gd name="connsiteY7" fmla="*/ 558800 h 635000"/>
                <a:gd name="connsiteX8" fmla="*/ 438150 w 736600"/>
                <a:gd name="connsiteY8" fmla="*/ 558800 h 635000"/>
                <a:gd name="connsiteX9" fmla="*/ 488950 w 736600"/>
                <a:gd name="connsiteY9" fmla="*/ 457200 h 635000"/>
                <a:gd name="connsiteX10" fmla="*/ 539750 w 736600"/>
                <a:gd name="connsiteY10" fmla="*/ 349250 h 635000"/>
                <a:gd name="connsiteX11" fmla="*/ 609600 w 736600"/>
                <a:gd name="connsiteY11" fmla="*/ 266700 h 635000"/>
                <a:gd name="connsiteX12" fmla="*/ 685800 w 736600"/>
                <a:gd name="connsiteY12" fmla="*/ 241300 h 635000"/>
                <a:gd name="connsiteX13" fmla="*/ 692150 w 736600"/>
                <a:gd name="connsiteY13" fmla="*/ 177800 h 635000"/>
                <a:gd name="connsiteX14" fmla="*/ 704850 w 736600"/>
                <a:gd name="connsiteY14" fmla="*/ 95250 h 635000"/>
                <a:gd name="connsiteX15" fmla="*/ 736600 w 736600"/>
                <a:gd name="connsiteY15" fmla="*/ 31750 h 635000"/>
                <a:gd name="connsiteX16" fmla="*/ 692150 w 736600"/>
                <a:gd name="connsiteY16" fmla="*/ 0 h 6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6600" h="635000">
                  <a:moveTo>
                    <a:pt x="0" y="406400"/>
                  </a:moveTo>
                  <a:lnTo>
                    <a:pt x="6350" y="488950"/>
                  </a:lnTo>
                  <a:lnTo>
                    <a:pt x="38100" y="571500"/>
                  </a:lnTo>
                  <a:lnTo>
                    <a:pt x="101600" y="596900"/>
                  </a:lnTo>
                  <a:lnTo>
                    <a:pt x="177800" y="635000"/>
                  </a:lnTo>
                  <a:lnTo>
                    <a:pt x="266700" y="622300"/>
                  </a:lnTo>
                  <a:lnTo>
                    <a:pt x="349250" y="609600"/>
                  </a:lnTo>
                  <a:lnTo>
                    <a:pt x="438150" y="558800"/>
                  </a:lnTo>
                  <a:lnTo>
                    <a:pt x="438150" y="558800"/>
                  </a:lnTo>
                  <a:lnTo>
                    <a:pt x="488950" y="457200"/>
                  </a:lnTo>
                  <a:lnTo>
                    <a:pt x="539750" y="349250"/>
                  </a:lnTo>
                  <a:lnTo>
                    <a:pt x="609600" y="266700"/>
                  </a:lnTo>
                  <a:lnTo>
                    <a:pt x="685800" y="241300"/>
                  </a:lnTo>
                  <a:lnTo>
                    <a:pt x="692150" y="177800"/>
                  </a:lnTo>
                  <a:lnTo>
                    <a:pt x="704850" y="95250"/>
                  </a:lnTo>
                  <a:lnTo>
                    <a:pt x="736600" y="31750"/>
                  </a:lnTo>
                  <a:lnTo>
                    <a:pt x="69215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1949450" y="4603750"/>
              <a:ext cx="584200" cy="412750"/>
            </a:xfrm>
            <a:custGeom>
              <a:avLst/>
              <a:gdLst>
                <a:gd name="connsiteX0" fmla="*/ 6350 w 584200"/>
                <a:gd name="connsiteY0" fmla="*/ 209550 h 412750"/>
                <a:gd name="connsiteX1" fmla="*/ 0 w 584200"/>
                <a:gd name="connsiteY1" fmla="*/ 266700 h 412750"/>
                <a:gd name="connsiteX2" fmla="*/ 38100 w 584200"/>
                <a:gd name="connsiteY2" fmla="*/ 330200 h 412750"/>
                <a:gd name="connsiteX3" fmla="*/ 120650 w 584200"/>
                <a:gd name="connsiteY3" fmla="*/ 374650 h 412750"/>
                <a:gd name="connsiteX4" fmla="*/ 196850 w 584200"/>
                <a:gd name="connsiteY4" fmla="*/ 412750 h 412750"/>
                <a:gd name="connsiteX5" fmla="*/ 279400 w 584200"/>
                <a:gd name="connsiteY5" fmla="*/ 387350 h 412750"/>
                <a:gd name="connsiteX6" fmla="*/ 393700 w 584200"/>
                <a:gd name="connsiteY6" fmla="*/ 336550 h 412750"/>
                <a:gd name="connsiteX7" fmla="*/ 488950 w 584200"/>
                <a:gd name="connsiteY7" fmla="*/ 304800 h 412750"/>
                <a:gd name="connsiteX8" fmla="*/ 558800 w 584200"/>
                <a:gd name="connsiteY8" fmla="*/ 222250 h 412750"/>
                <a:gd name="connsiteX9" fmla="*/ 577850 w 584200"/>
                <a:gd name="connsiteY9" fmla="*/ 171450 h 412750"/>
                <a:gd name="connsiteX10" fmla="*/ 584200 w 584200"/>
                <a:gd name="connsiteY10" fmla="*/ 107950 h 412750"/>
                <a:gd name="connsiteX11" fmla="*/ 571500 w 584200"/>
                <a:gd name="connsiteY11" fmla="*/ 50800 h 412750"/>
                <a:gd name="connsiteX12" fmla="*/ 527050 w 584200"/>
                <a:gd name="connsiteY12" fmla="*/ 25400 h 412750"/>
                <a:gd name="connsiteX13" fmla="*/ 457200 w 584200"/>
                <a:gd name="connsiteY13" fmla="*/ 6350 h 412750"/>
                <a:gd name="connsiteX14" fmla="*/ 431800 w 584200"/>
                <a:gd name="connsiteY14" fmla="*/ 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4200" h="412750">
                  <a:moveTo>
                    <a:pt x="6350" y="209550"/>
                  </a:moveTo>
                  <a:lnTo>
                    <a:pt x="0" y="266700"/>
                  </a:lnTo>
                  <a:lnTo>
                    <a:pt x="38100" y="330200"/>
                  </a:lnTo>
                  <a:lnTo>
                    <a:pt x="120650" y="374650"/>
                  </a:lnTo>
                  <a:lnTo>
                    <a:pt x="196850" y="412750"/>
                  </a:lnTo>
                  <a:lnTo>
                    <a:pt x="279400" y="387350"/>
                  </a:lnTo>
                  <a:lnTo>
                    <a:pt x="393700" y="336550"/>
                  </a:lnTo>
                  <a:lnTo>
                    <a:pt x="488950" y="304800"/>
                  </a:lnTo>
                  <a:lnTo>
                    <a:pt x="558800" y="222250"/>
                  </a:lnTo>
                  <a:lnTo>
                    <a:pt x="577850" y="171450"/>
                  </a:lnTo>
                  <a:lnTo>
                    <a:pt x="584200" y="107950"/>
                  </a:lnTo>
                  <a:lnTo>
                    <a:pt x="571500" y="50800"/>
                  </a:lnTo>
                  <a:lnTo>
                    <a:pt x="527050" y="25400"/>
                  </a:lnTo>
                  <a:lnTo>
                    <a:pt x="457200" y="6350"/>
                  </a:lnTo>
                  <a:lnTo>
                    <a:pt x="4318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2159000" y="4419600"/>
              <a:ext cx="1155700" cy="1130300"/>
            </a:xfrm>
            <a:custGeom>
              <a:avLst/>
              <a:gdLst>
                <a:gd name="connsiteX0" fmla="*/ 0 w 1155700"/>
                <a:gd name="connsiteY0" fmla="*/ 590550 h 1130300"/>
                <a:gd name="connsiteX1" fmla="*/ 31750 w 1155700"/>
                <a:gd name="connsiteY1" fmla="*/ 698500 h 1130300"/>
                <a:gd name="connsiteX2" fmla="*/ 152400 w 1155700"/>
                <a:gd name="connsiteY2" fmla="*/ 787400 h 1130300"/>
                <a:gd name="connsiteX3" fmla="*/ 279400 w 1155700"/>
                <a:gd name="connsiteY3" fmla="*/ 908050 h 1130300"/>
                <a:gd name="connsiteX4" fmla="*/ 381000 w 1155700"/>
                <a:gd name="connsiteY4" fmla="*/ 971550 h 1130300"/>
                <a:gd name="connsiteX5" fmla="*/ 552450 w 1155700"/>
                <a:gd name="connsiteY5" fmla="*/ 1073150 h 1130300"/>
                <a:gd name="connsiteX6" fmla="*/ 660400 w 1155700"/>
                <a:gd name="connsiteY6" fmla="*/ 1098550 h 1130300"/>
                <a:gd name="connsiteX7" fmla="*/ 768350 w 1155700"/>
                <a:gd name="connsiteY7" fmla="*/ 1130300 h 1130300"/>
                <a:gd name="connsiteX8" fmla="*/ 895350 w 1155700"/>
                <a:gd name="connsiteY8" fmla="*/ 1054100 h 1130300"/>
                <a:gd name="connsiteX9" fmla="*/ 1054100 w 1155700"/>
                <a:gd name="connsiteY9" fmla="*/ 901700 h 1130300"/>
                <a:gd name="connsiteX10" fmla="*/ 1155700 w 1155700"/>
                <a:gd name="connsiteY10" fmla="*/ 768350 h 1130300"/>
                <a:gd name="connsiteX11" fmla="*/ 1136650 w 1155700"/>
                <a:gd name="connsiteY11" fmla="*/ 615950 h 1130300"/>
                <a:gd name="connsiteX12" fmla="*/ 996950 w 1155700"/>
                <a:gd name="connsiteY12" fmla="*/ 431800 h 1130300"/>
                <a:gd name="connsiteX13" fmla="*/ 831850 w 1155700"/>
                <a:gd name="connsiteY13" fmla="*/ 266700 h 1130300"/>
                <a:gd name="connsiteX14" fmla="*/ 723900 w 1155700"/>
                <a:gd name="connsiteY14" fmla="*/ 190500 h 1130300"/>
                <a:gd name="connsiteX15" fmla="*/ 641350 w 1155700"/>
                <a:gd name="connsiteY15" fmla="*/ 139700 h 1130300"/>
                <a:gd name="connsiteX16" fmla="*/ 539750 w 1155700"/>
                <a:gd name="connsiteY16" fmla="*/ 95250 h 1130300"/>
                <a:gd name="connsiteX17" fmla="*/ 469900 w 1155700"/>
                <a:gd name="connsiteY17" fmla="*/ 133350 h 1130300"/>
                <a:gd name="connsiteX18" fmla="*/ 425450 w 1155700"/>
                <a:gd name="connsiteY18" fmla="*/ 139700 h 1130300"/>
                <a:gd name="connsiteX19" fmla="*/ 393700 w 1155700"/>
                <a:gd name="connsiteY19" fmla="*/ 0 h 1130300"/>
                <a:gd name="connsiteX20" fmla="*/ 444500 w 1155700"/>
                <a:gd name="connsiteY20" fmla="*/ 120650 h 1130300"/>
                <a:gd name="connsiteX21" fmla="*/ 444500 w 1155700"/>
                <a:gd name="connsiteY21" fmla="*/ 165100 h 1130300"/>
                <a:gd name="connsiteX22" fmla="*/ 400050 w 1155700"/>
                <a:gd name="connsiteY22" fmla="*/ 177800 h 1130300"/>
                <a:gd name="connsiteX23" fmla="*/ 342900 w 1155700"/>
                <a:gd name="connsiteY23" fmla="*/ 184150 h 1130300"/>
                <a:gd name="connsiteX24" fmla="*/ 304800 w 1155700"/>
                <a:gd name="connsiteY24" fmla="*/ 209550 h 1130300"/>
                <a:gd name="connsiteX0" fmla="*/ 0 w 1155700"/>
                <a:gd name="connsiteY0" fmla="*/ 590550 h 1130300"/>
                <a:gd name="connsiteX1" fmla="*/ 31750 w 1155700"/>
                <a:gd name="connsiteY1" fmla="*/ 698500 h 1130300"/>
                <a:gd name="connsiteX2" fmla="*/ 152400 w 1155700"/>
                <a:gd name="connsiteY2" fmla="*/ 787400 h 1130300"/>
                <a:gd name="connsiteX3" fmla="*/ 279400 w 1155700"/>
                <a:gd name="connsiteY3" fmla="*/ 908050 h 1130300"/>
                <a:gd name="connsiteX4" fmla="*/ 381000 w 1155700"/>
                <a:gd name="connsiteY4" fmla="*/ 971550 h 1130300"/>
                <a:gd name="connsiteX5" fmla="*/ 552450 w 1155700"/>
                <a:gd name="connsiteY5" fmla="*/ 1073150 h 1130300"/>
                <a:gd name="connsiteX6" fmla="*/ 660400 w 1155700"/>
                <a:gd name="connsiteY6" fmla="*/ 1098550 h 1130300"/>
                <a:gd name="connsiteX7" fmla="*/ 768350 w 1155700"/>
                <a:gd name="connsiteY7" fmla="*/ 1130300 h 1130300"/>
                <a:gd name="connsiteX8" fmla="*/ 895350 w 1155700"/>
                <a:gd name="connsiteY8" fmla="*/ 1054100 h 1130300"/>
                <a:gd name="connsiteX9" fmla="*/ 1054100 w 1155700"/>
                <a:gd name="connsiteY9" fmla="*/ 901700 h 1130300"/>
                <a:gd name="connsiteX10" fmla="*/ 1155700 w 1155700"/>
                <a:gd name="connsiteY10" fmla="*/ 768350 h 1130300"/>
                <a:gd name="connsiteX11" fmla="*/ 1136650 w 1155700"/>
                <a:gd name="connsiteY11" fmla="*/ 615950 h 1130300"/>
                <a:gd name="connsiteX12" fmla="*/ 996950 w 1155700"/>
                <a:gd name="connsiteY12" fmla="*/ 431800 h 1130300"/>
                <a:gd name="connsiteX13" fmla="*/ 831850 w 1155700"/>
                <a:gd name="connsiteY13" fmla="*/ 266700 h 1130300"/>
                <a:gd name="connsiteX14" fmla="*/ 723900 w 1155700"/>
                <a:gd name="connsiteY14" fmla="*/ 190500 h 1130300"/>
                <a:gd name="connsiteX15" fmla="*/ 641350 w 1155700"/>
                <a:gd name="connsiteY15" fmla="*/ 139700 h 1130300"/>
                <a:gd name="connsiteX16" fmla="*/ 546100 w 1155700"/>
                <a:gd name="connsiteY16" fmla="*/ 127000 h 1130300"/>
                <a:gd name="connsiteX17" fmla="*/ 469900 w 1155700"/>
                <a:gd name="connsiteY17" fmla="*/ 133350 h 1130300"/>
                <a:gd name="connsiteX18" fmla="*/ 425450 w 1155700"/>
                <a:gd name="connsiteY18" fmla="*/ 139700 h 1130300"/>
                <a:gd name="connsiteX19" fmla="*/ 393700 w 1155700"/>
                <a:gd name="connsiteY19" fmla="*/ 0 h 1130300"/>
                <a:gd name="connsiteX20" fmla="*/ 444500 w 1155700"/>
                <a:gd name="connsiteY20" fmla="*/ 120650 h 1130300"/>
                <a:gd name="connsiteX21" fmla="*/ 444500 w 1155700"/>
                <a:gd name="connsiteY21" fmla="*/ 165100 h 1130300"/>
                <a:gd name="connsiteX22" fmla="*/ 400050 w 1155700"/>
                <a:gd name="connsiteY22" fmla="*/ 177800 h 1130300"/>
                <a:gd name="connsiteX23" fmla="*/ 342900 w 1155700"/>
                <a:gd name="connsiteY23" fmla="*/ 184150 h 1130300"/>
                <a:gd name="connsiteX24" fmla="*/ 304800 w 1155700"/>
                <a:gd name="connsiteY24" fmla="*/ 209550 h 113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55700" h="1130300">
                  <a:moveTo>
                    <a:pt x="0" y="590550"/>
                  </a:moveTo>
                  <a:lnTo>
                    <a:pt x="31750" y="698500"/>
                  </a:lnTo>
                  <a:lnTo>
                    <a:pt x="152400" y="787400"/>
                  </a:lnTo>
                  <a:lnTo>
                    <a:pt x="279400" y="908050"/>
                  </a:lnTo>
                  <a:lnTo>
                    <a:pt x="381000" y="971550"/>
                  </a:lnTo>
                  <a:lnTo>
                    <a:pt x="552450" y="1073150"/>
                  </a:lnTo>
                  <a:lnTo>
                    <a:pt x="660400" y="1098550"/>
                  </a:lnTo>
                  <a:lnTo>
                    <a:pt x="768350" y="1130300"/>
                  </a:lnTo>
                  <a:lnTo>
                    <a:pt x="895350" y="1054100"/>
                  </a:lnTo>
                  <a:lnTo>
                    <a:pt x="1054100" y="901700"/>
                  </a:lnTo>
                  <a:lnTo>
                    <a:pt x="1155700" y="768350"/>
                  </a:lnTo>
                  <a:lnTo>
                    <a:pt x="1136650" y="615950"/>
                  </a:lnTo>
                  <a:lnTo>
                    <a:pt x="996950" y="431800"/>
                  </a:lnTo>
                  <a:lnTo>
                    <a:pt x="831850" y="266700"/>
                  </a:lnTo>
                  <a:lnTo>
                    <a:pt x="723900" y="190500"/>
                  </a:lnTo>
                  <a:lnTo>
                    <a:pt x="641350" y="139700"/>
                  </a:lnTo>
                  <a:lnTo>
                    <a:pt x="546100" y="127000"/>
                  </a:lnTo>
                  <a:lnTo>
                    <a:pt x="469900" y="133350"/>
                  </a:lnTo>
                  <a:lnTo>
                    <a:pt x="425450" y="139700"/>
                  </a:lnTo>
                  <a:lnTo>
                    <a:pt x="393700" y="0"/>
                  </a:lnTo>
                  <a:lnTo>
                    <a:pt x="444500" y="120650"/>
                  </a:lnTo>
                  <a:lnTo>
                    <a:pt x="444500" y="165100"/>
                  </a:lnTo>
                  <a:lnTo>
                    <a:pt x="400050" y="177800"/>
                  </a:lnTo>
                  <a:lnTo>
                    <a:pt x="342900" y="184150"/>
                  </a:lnTo>
                  <a:lnTo>
                    <a:pt x="304800" y="2095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2540000" y="4800600"/>
              <a:ext cx="533400" cy="171450"/>
            </a:xfrm>
            <a:custGeom>
              <a:avLst/>
              <a:gdLst>
                <a:gd name="connsiteX0" fmla="*/ 0 w 533400"/>
                <a:gd name="connsiteY0" fmla="*/ 0 h 171450"/>
                <a:gd name="connsiteX1" fmla="*/ 82550 w 533400"/>
                <a:gd name="connsiteY1" fmla="*/ 0 h 171450"/>
                <a:gd name="connsiteX2" fmla="*/ 165100 w 533400"/>
                <a:gd name="connsiteY2" fmla="*/ 44450 h 171450"/>
                <a:gd name="connsiteX3" fmla="*/ 273050 w 533400"/>
                <a:gd name="connsiteY3" fmla="*/ 101600 h 171450"/>
                <a:gd name="connsiteX4" fmla="*/ 355600 w 533400"/>
                <a:gd name="connsiteY4" fmla="*/ 133350 h 171450"/>
                <a:gd name="connsiteX5" fmla="*/ 444500 w 533400"/>
                <a:gd name="connsiteY5" fmla="*/ 158750 h 171450"/>
                <a:gd name="connsiteX6" fmla="*/ 533400 w 533400"/>
                <a:gd name="connsiteY6" fmla="*/ 171450 h 171450"/>
                <a:gd name="connsiteX7" fmla="*/ 533400 w 533400"/>
                <a:gd name="connsiteY7" fmla="*/ 171450 h 171450"/>
                <a:gd name="connsiteX8" fmla="*/ 457200 w 533400"/>
                <a:gd name="connsiteY8" fmla="*/ 171450 h 171450"/>
                <a:gd name="connsiteX9" fmla="*/ 374650 w 533400"/>
                <a:gd name="connsiteY9" fmla="*/ 13970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3400" h="171450">
                  <a:moveTo>
                    <a:pt x="0" y="0"/>
                  </a:moveTo>
                  <a:lnTo>
                    <a:pt x="82550" y="0"/>
                  </a:lnTo>
                  <a:lnTo>
                    <a:pt x="165100" y="44450"/>
                  </a:lnTo>
                  <a:lnTo>
                    <a:pt x="273050" y="101600"/>
                  </a:lnTo>
                  <a:lnTo>
                    <a:pt x="355600" y="133350"/>
                  </a:lnTo>
                  <a:lnTo>
                    <a:pt x="444500" y="158750"/>
                  </a:lnTo>
                  <a:lnTo>
                    <a:pt x="533400" y="171450"/>
                  </a:lnTo>
                  <a:lnTo>
                    <a:pt x="533400" y="171450"/>
                  </a:lnTo>
                  <a:lnTo>
                    <a:pt x="457200" y="171450"/>
                  </a:lnTo>
                  <a:lnTo>
                    <a:pt x="374650" y="1397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2889250" y="4940300"/>
              <a:ext cx="133350" cy="139700"/>
            </a:xfrm>
            <a:custGeom>
              <a:avLst/>
              <a:gdLst>
                <a:gd name="connsiteX0" fmla="*/ 0 w 133350"/>
                <a:gd name="connsiteY0" fmla="*/ 0 h 139700"/>
                <a:gd name="connsiteX1" fmla="*/ 69850 w 133350"/>
                <a:gd name="connsiteY1" fmla="*/ 38100 h 139700"/>
                <a:gd name="connsiteX2" fmla="*/ 114300 w 133350"/>
                <a:gd name="connsiteY2" fmla="*/ 127000 h 139700"/>
                <a:gd name="connsiteX3" fmla="*/ 133350 w 133350"/>
                <a:gd name="connsiteY3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139700">
                  <a:moveTo>
                    <a:pt x="0" y="0"/>
                  </a:moveTo>
                  <a:lnTo>
                    <a:pt x="69850" y="38100"/>
                  </a:lnTo>
                  <a:lnTo>
                    <a:pt x="114300" y="127000"/>
                  </a:lnTo>
                  <a:lnTo>
                    <a:pt x="133350" y="1397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2724150" y="3911600"/>
              <a:ext cx="177800" cy="133350"/>
            </a:xfrm>
            <a:custGeom>
              <a:avLst/>
              <a:gdLst>
                <a:gd name="connsiteX0" fmla="*/ 0 w 177800"/>
                <a:gd name="connsiteY0" fmla="*/ 76200 h 133350"/>
                <a:gd name="connsiteX1" fmla="*/ 63500 w 177800"/>
                <a:gd name="connsiteY1" fmla="*/ 19050 h 133350"/>
                <a:gd name="connsiteX2" fmla="*/ 120650 w 177800"/>
                <a:gd name="connsiteY2" fmla="*/ 12700 h 133350"/>
                <a:gd name="connsiteX3" fmla="*/ 165100 w 177800"/>
                <a:gd name="connsiteY3" fmla="*/ 31750 h 133350"/>
                <a:gd name="connsiteX4" fmla="*/ 177800 w 177800"/>
                <a:gd name="connsiteY4" fmla="*/ 50800 h 133350"/>
                <a:gd name="connsiteX5" fmla="*/ 152400 w 177800"/>
                <a:gd name="connsiteY5" fmla="*/ 12700 h 133350"/>
                <a:gd name="connsiteX6" fmla="*/ 120650 w 177800"/>
                <a:gd name="connsiteY6" fmla="*/ 0 h 133350"/>
                <a:gd name="connsiteX7" fmla="*/ 88900 w 177800"/>
                <a:gd name="connsiteY7" fmla="*/ 0 h 133350"/>
                <a:gd name="connsiteX8" fmla="*/ 101600 w 177800"/>
                <a:gd name="connsiteY8" fmla="*/ 31750 h 133350"/>
                <a:gd name="connsiteX9" fmla="*/ 101600 w 177800"/>
                <a:gd name="connsiteY9" fmla="*/ 82550 h 133350"/>
                <a:gd name="connsiteX10" fmla="*/ 101600 w 177800"/>
                <a:gd name="connsiteY10" fmla="*/ 114300 h 133350"/>
                <a:gd name="connsiteX11" fmla="*/ 101600 w 177800"/>
                <a:gd name="connsiteY11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800" h="133350">
                  <a:moveTo>
                    <a:pt x="0" y="76200"/>
                  </a:moveTo>
                  <a:lnTo>
                    <a:pt x="63500" y="19050"/>
                  </a:lnTo>
                  <a:lnTo>
                    <a:pt x="120650" y="12700"/>
                  </a:lnTo>
                  <a:lnTo>
                    <a:pt x="165100" y="31750"/>
                  </a:lnTo>
                  <a:lnTo>
                    <a:pt x="177800" y="50800"/>
                  </a:lnTo>
                  <a:lnTo>
                    <a:pt x="152400" y="12700"/>
                  </a:lnTo>
                  <a:lnTo>
                    <a:pt x="120650" y="0"/>
                  </a:lnTo>
                  <a:lnTo>
                    <a:pt x="88900" y="0"/>
                  </a:lnTo>
                  <a:lnTo>
                    <a:pt x="101600" y="31750"/>
                  </a:lnTo>
                  <a:lnTo>
                    <a:pt x="101600" y="82550"/>
                  </a:lnTo>
                  <a:lnTo>
                    <a:pt x="101600" y="114300"/>
                  </a:lnTo>
                  <a:lnTo>
                    <a:pt x="101600" y="1333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2965450" y="3879850"/>
              <a:ext cx="95250" cy="476250"/>
            </a:xfrm>
            <a:custGeom>
              <a:avLst/>
              <a:gdLst>
                <a:gd name="connsiteX0" fmla="*/ 0 w 95250"/>
                <a:gd name="connsiteY0" fmla="*/ 0 h 476250"/>
                <a:gd name="connsiteX1" fmla="*/ 57150 w 95250"/>
                <a:gd name="connsiteY1" fmla="*/ 95250 h 476250"/>
                <a:gd name="connsiteX2" fmla="*/ 82550 w 95250"/>
                <a:gd name="connsiteY2" fmla="*/ 184150 h 476250"/>
                <a:gd name="connsiteX3" fmla="*/ 95250 w 95250"/>
                <a:gd name="connsiteY3" fmla="*/ 266700 h 476250"/>
                <a:gd name="connsiteX4" fmla="*/ 95250 w 95250"/>
                <a:gd name="connsiteY4" fmla="*/ 349250 h 476250"/>
                <a:gd name="connsiteX5" fmla="*/ 82550 w 95250"/>
                <a:gd name="connsiteY5" fmla="*/ 438150 h 476250"/>
                <a:gd name="connsiteX6" fmla="*/ 76200 w 95250"/>
                <a:gd name="connsiteY6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476250">
                  <a:moveTo>
                    <a:pt x="0" y="0"/>
                  </a:moveTo>
                  <a:lnTo>
                    <a:pt x="57150" y="95250"/>
                  </a:lnTo>
                  <a:lnTo>
                    <a:pt x="82550" y="184150"/>
                  </a:lnTo>
                  <a:lnTo>
                    <a:pt x="95250" y="266700"/>
                  </a:lnTo>
                  <a:lnTo>
                    <a:pt x="95250" y="349250"/>
                  </a:lnTo>
                  <a:lnTo>
                    <a:pt x="82550" y="438150"/>
                  </a:lnTo>
                  <a:lnTo>
                    <a:pt x="76200" y="4762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3035300" y="3841750"/>
              <a:ext cx="203200" cy="679450"/>
            </a:xfrm>
            <a:custGeom>
              <a:avLst/>
              <a:gdLst>
                <a:gd name="connsiteX0" fmla="*/ 0 w 203200"/>
                <a:gd name="connsiteY0" fmla="*/ 0 h 679450"/>
                <a:gd name="connsiteX1" fmla="*/ 57150 w 203200"/>
                <a:gd name="connsiteY1" fmla="*/ 107950 h 679450"/>
                <a:gd name="connsiteX2" fmla="*/ 152400 w 203200"/>
                <a:gd name="connsiteY2" fmla="*/ 234950 h 679450"/>
                <a:gd name="connsiteX3" fmla="*/ 190500 w 203200"/>
                <a:gd name="connsiteY3" fmla="*/ 336550 h 679450"/>
                <a:gd name="connsiteX4" fmla="*/ 190500 w 203200"/>
                <a:gd name="connsiteY4" fmla="*/ 444500 h 679450"/>
                <a:gd name="connsiteX5" fmla="*/ 203200 w 203200"/>
                <a:gd name="connsiteY5" fmla="*/ 514350 h 679450"/>
                <a:gd name="connsiteX6" fmla="*/ 177800 w 203200"/>
                <a:gd name="connsiteY6" fmla="*/ 596900 h 679450"/>
                <a:gd name="connsiteX7" fmla="*/ 152400 w 203200"/>
                <a:gd name="connsiteY7" fmla="*/ 660400 h 679450"/>
                <a:gd name="connsiteX8" fmla="*/ 146050 w 203200"/>
                <a:gd name="connsiteY8" fmla="*/ 679450 h 67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200" h="679450">
                  <a:moveTo>
                    <a:pt x="0" y="0"/>
                  </a:moveTo>
                  <a:lnTo>
                    <a:pt x="57150" y="107950"/>
                  </a:lnTo>
                  <a:lnTo>
                    <a:pt x="152400" y="234950"/>
                  </a:lnTo>
                  <a:lnTo>
                    <a:pt x="190500" y="336550"/>
                  </a:lnTo>
                  <a:lnTo>
                    <a:pt x="190500" y="444500"/>
                  </a:lnTo>
                  <a:lnTo>
                    <a:pt x="203200" y="514350"/>
                  </a:lnTo>
                  <a:lnTo>
                    <a:pt x="177800" y="596900"/>
                  </a:lnTo>
                  <a:lnTo>
                    <a:pt x="152400" y="660400"/>
                  </a:lnTo>
                  <a:lnTo>
                    <a:pt x="146050" y="6794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2673350" y="3086100"/>
              <a:ext cx="374650" cy="558800"/>
            </a:xfrm>
            <a:custGeom>
              <a:avLst/>
              <a:gdLst>
                <a:gd name="connsiteX0" fmla="*/ 260350 w 374650"/>
                <a:gd name="connsiteY0" fmla="*/ 558800 h 558800"/>
                <a:gd name="connsiteX1" fmla="*/ 317500 w 374650"/>
                <a:gd name="connsiteY1" fmla="*/ 457200 h 558800"/>
                <a:gd name="connsiteX2" fmla="*/ 342900 w 374650"/>
                <a:gd name="connsiteY2" fmla="*/ 374650 h 558800"/>
                <a:gd name="connsiteX3" fmla="*/ 368300 w 374650"/>
                <a:gd name="connsiteY3" fmla="*/ 323850 h 558800"/>
                <a:gd name="connsiteX4" fmla="*/ 374650 w 374650"/>
                <a:gd name="connsiteY4" fmla="*/ 247650 h 558800"/>
                <a:gd name="connsiteX5" fmla="*/ 361950 w 374650"/>
                <a:gd name="connsiteY5" fmla="*/ 171450 h 558800"/>
                <a:gd name="connsiteX6" fmla="*/ 336550 w 374650"/>
                <a:gd name="connsiteY6" fmla="*/ 133350 h 558800"/>
                <a:gd name="connsiteX7" fmla="*/ 304800 w 374650"/>
                <a:gd name="connsiteY7" fmla="*/ 88900 h 558800"/>
                <a:gd name="connsiteX8" fmla="*/ 247650 w 374650"/>
                <a:gd name="connsiteY8" fmla="*/ 57150 h 558800"/>
                <a:gd name="connsiteX9" fmla="*/ 184150 w 374650"/>
                <a:gd name="connsiteY9" fmla="*/ 31750 h 558800"/>
                <a:gd name="connsiteX10" fmla="*/ 88900 w 374650"/>
                <a:gd name="connsiteY10" fmla="*/ 12700 h 558800"/>
                <a:gd name="connsiteX11" fmla="*/ 25400 w 374650"/>
                <a:gd name="connsiteY11" fmla="*/ 0 h 558800"/>
                <a:gd name="connsiteX12" fmla="*/ 0 w 374650"/>
                <a:gd name="connsiteY12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4650" h="558800">
                  <a:moveTo>
                    <a:pt x="260350" y="558800"/>
                  </a:moveTo>
                  <a:lnTo>
                    <a:pt x="317500" y="457200"/>
                  </a:lnTo>
                  <a:lnTo>
                    <a:pt x="342900" y="374650"/>
                  </a:lnTo>
                  <a:lnTo>
                    <a:pt x="368300" y="323850"/>
                  </a:lnTo>
                  <a:lnTo>
                    <a:pt x="374650" y="247650"/>
                  </a:lnTo>
                  <a:lnTo>
                    <a:pt x="361950" y="171450"/>
                  </a:lnTo>
                  <a:lnTo>
                    <a:pt x="336550" y="133350"/>
                  </a:lnTo>
                  <a:lnTo>
                    <a:pt x="304800" y="88900"/>
                  </a:lnTo>
                  <a:lnTo>
                    <a:pt x="247650" y="57150"/>
                  </a:lnTo>
                  <a:lnTo>
                    <a:pt x="184150" y="31750"/>
                  </a:lnTo>
                  <a:lnTo>
                    <a:pt x="88900" y="12700"/>
                  </a:lnTo>
                  <a:lnTo>
                    <a:pt x="25400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2832100" y="3181350"/>
              <a:ext cx="165100" cy="31750"/>
            </a:xfrm>
            <a:custGeom>
              <a:avLst/>
              <a:gdLst>
                <a:gd name="connsiteX0" fmla="*/ 0 w 165100"/>
                <a:gd name="connsiteY0" fmla="*/ 31750 h 31750"/>
                <a:gd name="connsiteX1" fmla="*/ 69850 w 165100"/>
                <a:gd name="connsiteY1" fmla="*/ 19050 h 31750"/>
                <a:gd name="connsiteX2" fmla="*/ 127000 w 165100"/>
                <a:gd name="connsiteY2" fmla="*/ 6350 h 31750"/>
                <a:gd name="connsiteX3" fmla="*/ 165100 w 165100"/>
                <a:gd name="connsiteY3" fmla="*/ 0 h 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00" h="31750">
                  <a:moveTo>
                    <a:pt x="0" y="31750"/>
                  </a:moveTo>
                  <a:lnTo>
                    <a:pt x="69850" y="19050"/>
                  </a:lnTo>
                  <a:lnTo>
                    <a:pt x="127000" y="6350"/>
                  </a:lnTo>
                  <a:lnTo>
                    <a:pt x="1651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2882900" y="3213100"/>
              <a:ext cx="146050" cy="95250"/>
            </a:xfrm>
            <a:custGeom>
              <a:avLst/>
              <a:gdLst>
                <a:gd name="connsiteX0" fmla="*/ 0 w 146050"/>
                <a:gd name="connsiteY0" fmla="*/ 95250 h 95250"/>
                <a:gd name="connsiteX1" fmla="*/ 69850 w 146050"/>
                <a:gd name="connsiteY1" fmla="*/ 50800 h 95250"/>
                <a:gd name="connsiteX2" fmla="*/ 127000 w 146050"/>
                <a:gd name="connsiteY2" fmla="*/ 6350 h 95250"/>
                <a:gd name="connsiteX3" fmla="*/ 146050 w 146050"/>
                <a:gd name="connsiteY3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050" h="95250">
                  <a:moveTo>
                    <a:pt x="0" y="95250"/>
                  </a:moveTo>
                  <a:lnTo>
                    <a:pt x="69850" y="50800"/>
                  </a:lnTo>
                  <a:lnTo>
                    <a:pt x="127000" y="6350"/>
                  </a:lnTo>
                  <a:lnTo>
                    <a:pt x="14605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2901950" y="3270250"/>
              <a:ext cx="139700" cy="209550"/>
            </a:xfrm>
            <a:custGeom>
              <a:avLst/>
              <a:gdLst>
                <a:gd name="connsiteX0" fmla="*/ 0 w 139700"/>
                <a:gd name="connsiteY0" fmla="*/ 209550 h 209550"/>
                <a:gd name="connsiteX1" fmla="*/ 63500 w 139700"/>
                <a:gd name="connsiteY1" fmla="*/ 107950 h 209550"/>
                <a:gd name="connsiteX2" fmla="*/ 101600 w 139700"/>
                <a:gd name="connsiteY2" fmla="*/ 63500 h 209550"/>
                <a:gd name="connsiteX3" fmla="*/ 139700 w 139700"/>
                <a:gd name="connsiteY3" fmla="*/ 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700" h="209550">
                  <a:moveTo>
                    <a:pt x="0" y="209550"/>
                  </a:moveTo>
                  <a:lnTo>
                    <a:pt x="63500" y="107950"/>
                  </a:lnTo>
                  <a:lnTo>
                    <a:pt x="101600" y="63500"/>
                  </a:lnTo>
                  <a:lnTo>
                    <a:pt x="1397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3060700" y="3048000"/>
              <a:ext cx="120650" cy="228600"/>
            </a:xfrm>
            <a:custGeom>
              <a:avLst/>
              <a:gdLst>
                <a:gd name="connsiteX0" fmla="*/ 25400 w 120650"/>
                <a:gd name="connsiteY0" fmla="*/ 228600 h 228600"/>
                <a:gd name="connsiteX1" fmla="*/ 12700 w 120650"/>
                <a:gd name="connsiteY1" fmla="*/ 120650 h 228600"/>
                <a:gd name="connsiteX2" fmla="*/ 0 w 120650"/>
                <a:gd name="connsiteY2" fmla="*/ 25400 h 228600"/>
                <a:gd name="connsiteX3" fmla="*/ 12700 w 120650"/>
                <a:gd name="connsiteY3" fmla="*/ 0 h 228600"/>
                <a:gd name="connsiteX4" fmla="*/ 95250 w 120650"/>
                <a:gd name="connsiteY4" fmla="*/ 0 h 228600"/>
                <a:gd name="connsiteX5" fmla="*/ 95250 w 120650"/>
                <a:gd name="connsiteY5" fmla="*/ 0 h 228600"/>
                <a:gd name="connsiteX6" fmla="*/ 120650 w 120650"/>
                <a:gd name="connsiteY6" fmla="*/ 63500 h 228600"/>
                <a:gd name="connsiteX7" fmla="*/ 76200 w 120650"/>
                <a:gd name="connsiteY7" fmla="*/ 127000 h 228600"/>
                <a:gd name="connsiteX8" fmla="*/ 76200 w 120650"/>
                <a:gd name="connsiteY8" fmla="*/ 127000 h 228600"/>
                <a:gd name="connsiteX9" fmla="*/ 25400 w 120650"/>
                <a:gd name="connsiteY9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0" h="228600">
                  <a:moveTo>
                    <a:pt x="25400" y="228600"/>
                  </a:moveTo>
                  <a:lnTo>
                    <a:pt x="12700" y="120650"/>
                  </a:lnTo>
                  <a:lnTo>
                    <a:pt x="0" y="25400"/>
                  </a:lnTo>
                  <a:lnTo>
                    <a:pt x="12700" y="0"/>
                  </a:lnTo>
                  <a:lnTo>
                    <a:pt x="95250" y="0"/>
                  </a:lnTo>
                  <a:lnTo>
                    <a:pt x="95250" y="0"/>
                  </a:lnTo>
                  <a:lnTo>
                    <a:pt x="120650" y="63500"/>
                  </a:lnTo>
                  <a:lnTo>
                    <a:pt x="76200" y="127000"/>
                  </a:lnTo>
                  <a:lnTo>
                    <a:pt x="76200" y="127000"/>
                  </a:lnTo>
                  <a:lnTo>
                    <a:pt x="25400" y="22860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3098800" y="3270250"/>
              <a:ext cx="342900" cy="317500"/>
            </a:xfrm>
            <a:custGeom>
              <a:avLst/>
              <a:gdLst>
                <a:gd name="connsiteX0" fmla="*/ 0 w 342900"/>
                <a:gd name="connsiteY0" fmla="*/ 31750 h 317500"/>
                <a:gd name="connsiteX1" fmla="*/ 76200 w 342900"/>
                <a:gd name="connsiteY1" fmla="*/ 57150 h 317500"/>
                <a:gd name="connsiteX2" fmla="*/ 177800 w 342900"/>
                <a:gd name="connsiteY2" fmla="*/ 19050 h 317500"/>
                <a:gd name="connsiteX3" fmla="*/ 273050 w 342900"/>
                <a:gd name="connsiteY3" fmla="*/ 0 h 317500"/>
                <a:gd name="connsiteX4" fmla="*/ 323850 w 342900"/>
                <a:gd name="connsiteY4" fmla="*/ 12700 h 317500"/>
                <a:gd name="connsiteX5" fmla="*/ 342900 w 342900"/>
                <a:gd name="connsiteY5" fmla="*/ 82550 h 317500"/>
                <a:gd name="connsiteX6" fmla="*/ 330200 w 342900"/>
                <a:gd name="connsiteY6" fmla="*/ 152400 h 317500"/>
                <a:gd name="connsiteX7" fmla="*/ 311150 w 342900"/>
                <a:gd name="connsiteY7" fmla="*/ 215900 h 317500"/>
                <a:gd name="connsiteX8" fmla="*/ 279400 w 342900"/>
                <a:gd name="connsiteY8" fmla="*/ 279400 h 317500"/>
                <a:gd name="connsiteX9" fmla="*/ 260350 w 342900"/>
                <a:gd name="connsiteY9" fmla="*/ 304800 h 317500"/>
                <a:gd name="connsiteX10" fmla="*/ 241300 w 342900"/>
                <a:gd name="connsiteY10" fmla="*/ 317500 h 317500"/>
                <a:gd name="connsiteX11" fmla="*/ 184150 w 342900"/>
                <a:gd name="connsiteY11" fmla="*/ 317500 h 317500"/>
                <a:gd name="connsiteX12" fmla="*/ 139700 w 342900"/>
                <a:gd name="connsiteY12" fmla="*/ 304800 h 317500"/>
                <a:gd name="connsiteX13" fmla="*/ 95250 w 342900"/>
                <a:gd name="connsiteY13" fmla="*/ 279400 h 317500"/>
                <a:gd name="connsiteX14" fmla="*/ 69850 w 342900"/>
                <a:gd name="connsiteY14" fmla="*/ 228600 h 317500"/>
                <a:gd name="connsiteX15" fmla="*/ 38100 w 342900"/>
                <a:gd name="connsiteY15" fmla="*/ 184150 h 317500"/>
                <a:gd name="connsiteX16" fmla="*/ 25400 w 342900"/>
                <a:gd name="connsiteY16" fmla="*/ 114300 h 317500"/>
                <a:gd name="connsiteX17" fmla="*/ 0 w 342900"/>
                <a:gd name="connsiteY17" fmla="*/ 3175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2900" h="317500">
                  <a:moveTo>
                    <a:pt x="0" y="31750"/>
                  </a:moveTo>
                  <a:lnTo>
                    <a:pt x="76200" y="57150"/>
                  </a:lnTo>
                  <a:lnTo>
                    <a:pt x="177800" y="19050"/>
                  </a:lnTo>
                  <a:lnTo>
                    <a:pt x="273050" y="0"/>
                  </a:lnTo>
                  <a:lnTo>
                    <a:pt x="323850" y="12700"/>
                  </a:lnTo>
                  <a:lnTo>
                    <a:pt x="342900" y="82550"/>
                  </a:lnTo>
                  <a:lnTo>
                    <a:pt x="330200" y="152400"/>
                  </a:lnTo>
                  <a:lnTo>
                    <a:pt x="311150" y="215900"/>
                  </a:lnTo>
                  <a:lnTo>
                    <a:pt x="279400" y="279400"/>
                  </a:lnTo>
                  <a:lnTo>
                    <a:pt x="260350" y="304800"/>
                  </a:lnTo>
                  <a:lnTo>
                    <a:pt x="241300" y="317500"/>
                  </a:lnTo>
                  <a:lnTo>
                    <a:pt x="184150" y="317500"/>
                  </a:lnTo>
                  <a:lnTo>
                    <a:pt x="139700" y="304800"/>
                  </a:lnTo>
                  <a:lnTo>
                    <a:pt x="95250" y="279400"/>
                  </a:lnTo>
                  <a:lnTo>
                    <a:pt x="69850" y="228600"/>
                  </a:lnTo>
                  <a:lnTo>
                    <a:pt x="38100" y="184150"/>
                  </a:lnTo>
                  <a:lnTo>
                    <a:pt x="25400" y="114300"/>
                  </a:lnTo>
                  <a:lnTo>
                    <a:pt x="0" y="3175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31" name="30 Forma libre"/>
            <p:cNvSpPr/>
            <p:nvPr/>
          </p:nvSpPr>
          <p:spPr>
            <a:xfrm>
              <a:off x="3073400" y="3695700"/>
              <a:ext cx="285750" cy="628650"/>
            </a:xfrm>
            <a:custGeom>
              <a:avLst/>
              <a:gdLst>
                <a:gd name="connsiteX0" fmla="*/ 0 w 285750"/>
                <a:gd name="connsiteY0" fmla="*/ 0 h 628650"/>
                <a:gd name="connsiteX1" fmla="*/ 25400 w 285750"/>
                <a:gd name="connsiteY1" fmla="*/ 114300 h 628650"/>
                <a:gd name="connsiteX2" fmla="*/ 76200 w 285750"/>
                <a:gd name="connsiteY2" fmla="*/ 203200 h 628650"/>
                <a:gd name="connsiteX3" fmla="*/ 133350 w 285750"/>
                <a:gd name="connsiteY3" fmla="*/ 292100 h 628650"/>
                <a:gd name="connsiteX4" fmla="*/ 177800 w 285750"/>
                <a:gd name="connsiteY4" fmla="*/ 374650 h 628650"/>
                <a:gd name="connsiteX5" fmla="*/ 222250 w 285750"/>
                <a:gd name="connsiteY5" fmla="*/ 476250 h 628650"/>
                <a:gd name="connsiteX6" fmla="*/ 247650 w 285750"/>
                <a:gd name="connsiteY6" fmla="*/ 565150 h 628650"/>
                <a:gd name="connsiteX7" fmla="*/ 285750 w 285750"/>
                <a:gd name="connsiteY7" fmla="*/ 603250 h 628650"/>
                <a:gd name="connsiteX8" fmla="*/ 273050 w 285750"/>
                <a:gd name="connsiteY8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50" h="628650">
                  <a:moveTo>
                    <a:pt x="0" y="0"/>
                  </a:moveTo>
                  <a:lnTo>
                    <a:pt x="25400" y="114300"/>
                  </a:lnTo>
                  <a:lnTo>
                    <a:pt x="76200" y="203200"/>
                  </a:lnTo>
                  <a:lnTo>
                    <a:pt x="133350" y="292100"/>
                  </a:lnTo>
                  <a:lnTo>
                    <a:pt x="177800" y="374650"/>
                  </a:lnTo>
                  <a:lnTo>
                    <a:pt x="222250" y="476250"/>
                  </a:lnTo>
                  <a:lnTo>
                    <a:pt x="247650" y="565150"/>
                  </a:lnTo>
                  <a:lnTo>
                    <a:pt x="285750" y="603250"/>
                  </a:lnTo>
                  <a:lnTo>
                    <a:pt x="273050" y="6286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52224" name="52223 Forma libre"/>
            <p:cNvSpPr/>
            <p:nvPr/>
          </p:nvSpPr>
          <p:spPr>
            <a:xfrm>
              <a:off x="3124200" y="3543300"/>
              <a:ext cx="304800" cy="1149350"/>
            </a:xfrm>
            <a:custGeom>
              <a:avLst/>
              <a:gdLst>
                <a:gd name="connsiteX0" fmla="*/ 0 w 304800"/>
                <a:gd name="connsiteY0" fmla="*/ 0 h 1149350"/>
                <a:gd name="connsiteX1" fmla="*/ 38100 w 304800"/>
                <a:gd name="connsiteY1" fmla="*/ 146050 h 1149350"/>
                <a:gd name="connsiteX2" fmla="*/ 95250 w 304800"/>
                <a:gd name="connsiteY2" fmla="*/ 241300 h 1149350"/>
                <a:gd name="connsiteX3" fmla="*/ 133350 w 304800"/>
                <a:gd name="connsiteY3" fmla="*/ 317500 h 1149350"/>
                <a:gd name="connsiteX4" fmla="*/ 177800 w 304800"/>
                <a:gd name="connsiteY4" fmla="*/ 419100 h 1149350"/>
                <a:gd name="connsiteX5" fmla="*/ 228600 w 304800"/>
                <a:gd name="connsiteY5" fmla="*/ 514350 h 1149350"/>
                <a:gd name="connsiteX6" fmla="*/ 266700 w 304800"/>
                <a:gd name="connsiteY6" fmla="*/ 577850 h 1149350"/>
                <a:gd name="connsiteX7" fmla="*/ 266700 w 304800"/>
                <a:gd name="connsiteY7" fmla="*/ 666750 h 1149350"/>
                <a:gd name="connsiteX8" fmla="*/ 304800 w 304800"/>
                <a:gd name="connsiteY8" fmla="*/ 762000 h 1149350"/>
                <a:gd name="connsiteX9" fmla="*/ 279400 w 304800"/>
                <a:gd name="connsiteY9" fmla="*/ 844550 h 1149350"/>
                <a:gd name="connsiteX10" fmla="*/ 266700 w 304800"/>
                <a:gd name="connsiteY10" fmla="*/ 895350 h 1149350"/>
                <a:gd name="connsiteX11" fmla="*/ 234950 w 304800"/>
                <a:gd name="connsiteY11" fmla="*/ 977900 h 1149350"/>
                <a:gd name="connsiteX12" fmla="*/ 203200 w 304800"/>
                <a:gd name="connsiteY12" fmla="*/ 1035050 h 1149350"/>
                <a:gd name="connsiteX13" fmla="*/ 146050 w 304800"/>
                <a:gd name="connsiteY13" fmla="*/ 1098550 h 1149350"/>
                <a:gd name="connsiteX14" fmla="*/ 101600 w 304800"/>
                <a:gd name="connsiteY14" fmla="*/ 1123950 h 1149350"/>
                <a:gd name="connsiteX15" fmla="*/ 69850 w 304800"/>
                <a:gd name="connsiteY15" fmla="*/ 114935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4800" h="1149350">
                  <a:moveTo>
                    <a:pt x="0" y="0"/>
                  </a:moveTo>
                  <a:lnTo>
                    <a:pt x="38100" y="146050"/>
                  </a:lnTo>
                  <a:lnTo>
                    <a:pt x="95250" y="241300"/>
                  </a:lnTo>
                  <a:lnTo>
                    <a:pt x="133350" y="317500"/>
                  </a:lnTo>
                  <a:lnTo>
                    <a:pt x="177800" y="419100"/>
                  </a:lnTo>
                  <a:lnTo>
                    <a:pt x="228600" y="514350"/>
                  </a:lnTo>
                  <a:lnTo>
                    <a:pt x="266700" y="577850"/>
                  </a:lnTo>
                  <a:lnTo>
                    <a:pt x="266700" y="666750"/>
                  </a:lnTo>
                  <a:lnTo>
                    <a:pt x="304800" y="762000"/>
                  </a:lnTo>
                  <a:lnTo>
                    <a:pt x="279400" y="844550"/>
                  </a:lnTo>
                  <a:lnTo>
                    <a:pt x="266700" y="895350"/>
                  </a:lnTo>
                  <a:lnTo>
                    <a:pt x="234950" y="977900"/>
                  </a:lnTo>
                  <a:lnTo>
                    <a:pt x="203200" y="1035050"/>
                  </a:lnTo>
                  <a:lnTo>
                    <a:pt x="146050" y="1098550"/>
                  </a:lnTo>
                  <a:lnTo>
                    <a:pt x="101600" y="1123950"/>
                  </a:lnTo>
                  <a:lnTo>
                    <a:pt x="69850" y="11493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52225" name="52224 Forma libre"/>
            <p:cNvSpPr/>
            <p:nvPr/>
          </p:nvSpPr>
          <p:spPr>
            <a:xfrm>
              <a:off x="3124200" y="3359150"/>
              <a:ext cx="520700" cy="609600"/>
            </a:xfrm>
            <a:custGeom>
              <a:avLst/>
              <a:gdLst>
                <a:gd name="connsiteX0" fmla="*/ 0 w 520700"/>
                <a:gd name="connsiteY0" fmla="*/ 0 h 609600"/>
                <a:gd name="connsiteX1" fmla="*/ 101600 w 520700"/>
                <a:gd name="connsiteY1" fmla="*/ 31750 h 609600"/>
                <a:gd name="connsiteX2" fmla="*/ 146050 w 520700"/>
                <a:gd name="connsiteY2" fmla="*/ 82550 h 609600"/>
                <a:gd name="connsiteX3" fmla="*/ 184150 w 520700"/>
                <a:gd name="connsiteY3" fmla="*/ 158750 h 609600"/>
                <a:gd name="connsiteX4" fmla="*/ 190500 w 520700"/>
                <a:gd name="connsiteY4" fmla="*/ 196850 h 609600"/>
                <a:gd name="connsiteX5" fmla="*/ 196850 w 520700"/>
                <a:gd name="connsiteY5" fmla="*/ 247650 h 609600"/>
                <a:gd name="connsiteX6" fmla="*/ 196850 w 520700"/>
                <a:gd name="connsiteY6" fmla="*/ 273050 h 609600"/>
                <a:gd name="connsiteX7" fmla="*/ 228600 w 520700"/>
                <a:gd name="connsiteY7" fmla="*/ 374650 h 609600"/>
                <a:gd name="connsiteX8" fmla="*/ 279400 w 520700"/>
                <a:gd name="connsiteY8" fmla="*/ 450850 h 609600"/>
                <a:gd name="connsiteX9" fmla="*/ 387350 w 520700"/>
                <a:gd name="connsiteY9" fmla="*/ 495300 h 609600"/>
                <a:gd name="connsiteX10" fmla="*/ 520700 w 520700"/>
                <a:gd name="connsiteY10" fmla="*/ 488950 h 609600"/>
                <a:gd name="connsiteX11" fmla="*/ 520700 w 520700"/>
                <a:gd name="connsiteY11" fmla="*/ 488950 h 609600"/>
                <a:gd name="connsiteX12" fmla="*/ 520700 w 520700"/>
                <a:gd name="connsiteY12" fmla="*/ 527050 h 609600"/>
                <a:gd name="connsiteX13" fmla="*/ 463550 w 520700"/>
                <a:gd name="connsiteY13" fmla="*/ 571500 h 609600"/>
                <a:gd name="connsiteX14" fmla="*/ 412750 w 520700"/>
                <a:gd name="connsiteY14" fmla="*/ 609600 h 609600"/>
                <a:gd name="connsiteX15" fmla="*/ 323850 w 520700"/>
                <a:gd name="connsiteY15" fmla="*/ 596900 h 609600"/>
                <a:gd name="connsiteX16" fmla="*/ 285750 w 520700"/>
                <a:gd name="connsiteY16" fmla="*/ 546100 h 609600"/>
                <a:gd name="connsiteX17" fmla="*/ 234950 w 520700"/>
                <a:gd name="connsiteY17" fmla="*/ 495300 h 609600"/>
                <a:gd name="connsiteX18" fmla="*/ 184150 w 520700"/>
                <a:gd name="connsiteY18" fmla="*/ 438150 h 609600"/>
                <a:gd name="connsiteX19" fmla="*/ 158750 w 520700"/>
                <a:gd name="connsiteY19" fmla="*/ 387350 h 609600"/>
                <a:gd name="connsiteX20" fmla="*/ 107950 w 520700"/>
                <a:gd name="connsiteY20" fmla="*/ 317500 h 609600"/>
                <a:gd name="connsiteX21" fmla="*/ 69850 w 520700"/>
                <a:gd name="connsiteY21" fmla="*/ 273050 h 609600"/>
                <a:gd name="connsiteX22" fmla="*/ 31750 w 520700"/>
                <a:gd name="connsiteY22" fmla="*/ 234950 h 609600"/>
                <a:gd name="connsiteX23" fmla="*/ 6350 w 520700"/>
                <a:gd name="connsiteY23" fmla="*/ 2032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0700" h="609600">
                  <a:moveTo>
                    <a:pt x="0" y="0"/>
                  </a:moveTo>
                  <a:lnTo>
                    <a:pt x="101600" y="31750"/>
                  </a:lnTo>
                  <a:lnTo>
                    <a:pt x="146050" y="82550"/>
                  </a:lnTo>
                  <a:lnTo>
                    <a:pt x="184150" y="158750"/>
                  </a:lnTo>
                  <a:lnTo>
                    <a:pt x="190500" y="196850"/>
                  </a:lnTo>
                  <a:lnTo>
                    <a:pt x="196850" y="247650"/>
                  </a:lnTo>
                  <a:lnTo>
                    <a:pt x="196850" y="273050"/>
                  </a:lnTo>
                  <a:lnTo>
                    <a:pt x="228600" y="374650"/>
                  </a:lnTo>
                  <a:lnTo>
                    <a:pt x="279400" y="450850"/>
                  </a:lnTo>
                  <a:lnTo>
                    <a:pt x="387350" y="495300"/>
                  </a:lnTo>
                  <a:lnTo>
                    <a:pt x="520700" y="488950"/>
                  </a:lnTo>
                  <a:lnTo>
                    <a:pt x="520700" y="488950"/>
                  </a:lnTo>
                  <a:lnTo>
                    <a:pt x="520700" y="527050"/>
                  </a:lnTo>
                  <a:lnTo>
                    <a:pt x="463550" y="571500"/>
                  </a:lnTo>
                  <a:lnTo>
                    <a:pt x="412750" y="609600"/>
                  </a:lnTo>
                  <a:lnTo>
                    <a:pt x="323850" y="596900"/>
                  </a:lnTo>
                  <a:lnTo>
                    <a:pt x="285750" y="546100"/>
                  </a:lnTo>
                  <a:lnTo>
                    <a:pt x="234950" y="495300"/>
                  </a:lnTo>
                  <a:lnTo>
                    <a:pt x="184150" y="438150"/>
                  </a:lnTo>
                  <a:lnTo>
                    <a:pt x="158750" y="387350"/>
                  </a:lnTo>
                  <a:lnTo>
                    <a:pt x="107950" y="317500"/>
                  </a:lnTo>
                  <a:lnTo>
                    <a:pt x="69850" y="273050"/>
                  </a:lnTo>
                  <a:lnTo>
                    <a:pt x="31750" y="234950"/>
                  </a:lnTo>
                  <a:lnTo>
                    <a:pt x="6350" y="2032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52227" name="52226 Forma libre"/>
            <p:cNvSpPr/>
            <p:nvPr/>
          </p:nvSpPr>
          <p:spPr>
            <a:xfrm>
              <a:off x="2597150" y="4127500"/>
              <a:ext cx="152400" cy="273050"/>
            </a:xfrm>
            <a:custGeom>
              <a:avLst/>
              <a:gdLst>
                <a:gd name="connsiteX0" fmla="*/ 152400 w 152400"/>
                <a:gd name="connsiteY0" fmla="*/ 0 h 273050"/>
                <a:gd name="connsiteX1" fmla="*/ 146050 w 152400"/>
                <a:gd name="connsiteY1" fmla="*/ 57150 h 273050"/>
                <a:gd name="connsiteX2" fmla="*/ 69850 w 152400"/>
                <a:gd name="connsiteY2" fmla="*/ 82550 h 273050"/>
                <a:gd name="connsiteX3" fmla="*/ 120650 w 152400"/>
                <a:gd name="connsiteY3" fmla="*/ 120650 h 273050"/>
                <a:gd name="connsiteX4" fmla="*/ 120650 w 152400"/>
                <a:gd name="connsiteY4" fmla="*/ 177800 h 273050"/>
                <a:gd name="connsiteX5" fmla="*/ 82550 w 152400"/>
                <a:gd name="connsiteY5" fmla="*/ 215900 h 273050"/>
                <a:gd name="connsiteX6" fmla="*/ 38100 w 152400"/>
                <a:gd name="connsiteY6" fmla="*/ 254000 h 273050"/>
                <a:gd name="connsiteX7" fmla="*/ 0 w 152400"/>
                <a:gd name="connsiteY7" fmla="*/ 273050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273050">
                  <a:moveTo>
                    <a:pt x="152400" y="0"/>
                  </a:moveTo>
                  <a:lnTo>
                    <a:pt x="146050" y="57150"/>
                  </a:lnTo>
                  <a:lnTo>
                    <a:pt x="69850" y="82550"/>
                  </a:lnTo>
                  <a:lnTo>
                    <a:pt x="120650" y="120650"/>
                  </a:lnTo>
                  <a:lnTo>
                    <a:pt x="120650" y="177800"/>
                  </a:lnTo>
                  <a:lnTo>
                    <a:pt x="82550" y="215900"/>
                  </a:lnTo>
                  <a:lnTo>
                    <a:pt x="38100" y="254000"/>
                  </a:lnTo>
                  <a:lnTo>
                    <a:pt x="0" y="2730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52228" name="52227 Forma libre"/>
            <p:cNvSpPr/>
            <p:nvPr/>
          </p:nvSpPr>
          <p:spPr>
            <a:xfrm>
              <a:off x="3111500" y="5378450"/>
              <a:ext cx="501650" cy="63500"/>
            </a:xfrm>
            <a:custGeom>
              <a:avLst/>
              <a:gdLst>
                <a:gd name="connsiteX0" fmla="*/ 501650 w 501650"/>
                <a:gd name="connsiteY0" fmla="*/ 0 h 63500"/>
                <a:gd name="connsiteX1" fmla="*/ 304800 w 501650"/>
                <a:gd name="connsiteY1" fmla="*/ 25400 h 63500"/>
                <a:gd name="connsiteX2" fmla="*/ 203200 w 501650"/>
                <a:gd name="connsiteY2" fmla="*/ 44450 h 63500"/>
                <a:gd name="connsiteX3" fmla="*/ 120650 w 501650"/>
                <a:gd name="connsiteY3" fmla="*/ 44450 h 63500"/>
                <a:gd name="connsiteX4" fmla="*/ 0 w 501650"/>
                <a:gd name="connsiteY4" fmla="*/ 63500 h 63500"/>
                <a:gd name="connsiteX5" fmla="*/ 6350 w 501650"/>
                <a:gd name="connsiteY5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650" h="63500">
                  <a:moveTo>
                    <a:pt x="501650" y="0"/>
                  </a:moveTo>
                  <a:lnTo>
                    <a:pt x="304800" y="25400"/>
                  </a:lnTo>
                  <a:lnTo>
                    <a:pt x="203200" y="44450"/>
                  </a:lnTo>
                  <a:lnTo>
                    <a:pt x="120650" y="44450"/>
                  </a:lnTo>
                  <a:lnTo>
                    <a:pt x="0" y="63500"/>
                  </a:lnTo>
                  <a:lnTo>
                    <a:pt x="6350" y="635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52229" name="52228 Forma libre"/>
            <p:cNvSpPr/>
            <p:nvPr/>
          </p:nvSpPr>
          <p:spPr>
            <a:xfrm>
              <a:off x="2559050" y="5473700"/>
              <a:ext cx="76200" cy="19050"/>
            </a:xfrm>
            <a:custGeom>
              <a:avLst/>
              <a:gdLst>
                <a:gd name="connsiteX0" fmla="*/ 76200 w 76200"/>
                <a:gd name="connsiteY0" fmla="*/ 0 h 19050"/>
                <a:gd name="connsiteX1" fmla="*/ 0 w 76200"/>
                <a:gd name="connsiteY1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" h="19050">
                  <a:moveTo>
                    <a:pt x="76200" y="0"/>
                  </a:moveTo>
                  <a:lnTo>
                    <a:pt x="0" y="190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52230" name="52229 Forma libre"/>
            <p:cNvSpPr/>
            <p:nvPr/>
          </p:nvSpPr>
          <p:spPr>
            <a:xfrm>
              <a:off x="355600" y="5581650"/>
              <a:ext cx="393700" cy="57150"/>
            </a:xfrm>
            <a:custGeom>
              <a:avLst/>
              <a:gdLst>
                <a:gd name="connsiteX0" fmla="*/ 336550 w 336550"/>
                <a:gd name="connsiteY0" fmla="*/ 0 h 25400"/>
                <a:gd name="connsiteX1" fmla="*/ 158750 w 336550"/>
                <a:gd name="connsiteY1" fmla="*/ 0 h 25400"/>
                <a:gd name="connsiteX2" fmla="*/ 0 w 336550"/>
                <a:gd name="connsiteY2" fmla="*/ 25400 h 25400"/>
                <a:gd name="connsiteX0" fmla="*/ 393700 w 393700"/>
                <a:gd name="connsiteY0" fmla="*/ 0 h 57150"/>
                <a:gd name="connsiteX1" fmla="*/ 158750 w 393700"/>
                <a:gd name="connsiteY1" fmla="*/ 31750 h 57150"/>
                <a:gd name="connsiteX2" fmla="*/ 0 w 393700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57150">
                  <a:moveTo>
                    <a:pt x="393700" y="0"/>
                  </a:moveTo>
                  <a:lnTo>
                    <a:pt x="158750" y="31750"/>
                  </a:lnTo>
                  <a:lnTo>
                    <a:pt x="0" y="571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  <p:sp>
          <p:nvSpPr>
            <p:cNvPr id="41" name="40 Forma libre"/>
            <p:cNvSpPr/>
            <p:nvPr/>
          </p:nvSpPr>
          <p:spPr>
            <a:xfrm>
              <a:off x="1619250" y="3613150"/>
              <a:ext cx="85725" cy="123825"/>
            </a:xfrm>
            <a:custGeom>
              <a:avLst/>
              <a:gdLst>
                <a:gd name="connsiteX0" fmla="*/ 69850 w 69850"/>
                <a:gd name="connsiteY0" fmla="*/ 0 h 107950"/>
                <a:gd name="connsiteX1" fmla="*/ 0 w 69850"/>
                <a:gd name="connsiteY1" fmla="*/ 69850 h 107950"/>
                <a:gd name="connsiteX2" fmla="*/ 0 w 69850"/>
                <a:gd name="connsiteY2" fmla="*/ 69850 h 107950"/>
                <a:gd name="connsiteX3" fmla="*/ 31750 w 69850"/>
                <a:gd name="connsiteY3" fmla="*/ 107950 h 107950"/>
                <a:gd name="connsiteX4" fmla="*/ 57150 w 69850"/>
                <a:gd name="connsiteY4" fmla="*/ 69850 h 107950"/>
                <a:gd name="connsiteX5" fmla="*/ 69850 w 69850"/>
                <a:gd name="connsiteY5" fmla="*/ 0 h 107950"/>
                <a:gd name="connsiteX0" fmla="*/ 76448 w 76448"/>
                <a:gd name="connsiteY0" fmla="*/ 0 h 110331"/>
                <a:gd name="connsiteX1" fmla="*/ 6598 w 76448"/>
                <a:gd name="connsiteY1" fmla="*/ 69850 h 110331"/>
                <a:gd name="connsiteX2" fmla="*/ 1835 w 76448"/>
                <a:gd name="connsiteY2" fmla="*/ 110331 h 110331"/>
                <a:gd name="connsiteX3" fmla="*/ 38348 w 76448"/>
                <a:gd name="connsiteY3" fmla="*/ 107950 h 110331"/>
                <a:gd name="connsiteX4" fmla="*/ 63748 w 76448"/>
                <a:gd name="connsiteY4" fmla="*/ 69850 h 110331"/>
                <a:gd name="connsiteX5" fmla="*/ 76448 w 76448"/>
                <a:gd name="connsiteY5" fmla="*/ 0 h 110331"/>
                <a:gd name="connsiteX0" fmla="*/ 87076 w 87076"/>
                <a:gd name="connsiteY0" fmla="*/ 0 h 112775"/>
                <a:gd name="connsiteX1" fmla="*/ 5319 w 87076"/>
                <a:gd name="connsiteY1" fmla="*/ 69850 h 112775"/>
                <a:gd name="connsiteX2" fmla="*/ 12463 w 87076"/>
                <a:gd name="connsiteY2" fmla="*/ 110331 h 112775"/>
                <a:gd name="connsiteX3" fmla="*/ 48976 w 87076"/>
                <a:gd name="connsiteY3" fmla="*/ 107950 h 112775"/>
                <a:gd name="connsiteX4" fmla="*/ 74376 w 87076"/>
                <a:gd name="connsiteY4" fmla="*/ 69850 h 112775"/>
                <a:gd name="connsiteX5" fmla="*/ 87076 w 87076"/>
                <a:gd name="connsiteY5" fmla="*/ 0 h 112775"/>
                <a:gd name="connsiteX0" fmla="*/ 82115 w 82115"/>
                <a:gd name="connsiteY0" fmla="*/ 674 h 113449"/>
                <a:gd name="connsiteX1" fmla="*/ 13753 w 82115"/>
                <a:gd name="connsiteY1" fmla="*/ 35599 h 113449"/>
                <a:gd name="connsiteX2" fmla="*/ 358 w 82115"/>
                <a:gd name="connsiteY2" fmla="*/ 70524 h 113449"/>
                <a:gd name="connsiteX3" fmla="*/ 7502 w 82115"/>
                <a:gd name="connsiteY3" fmla="*/ 111005 h 113449"/>
                <a:gd name="connsiteX4" fmla="*/ 44015 w 82115"/>
                <a:gd name="connsiteY4" fmla="*/ 108624 h 113449"/>
                <a:gd name="connsiteX5" fmla="*/ 69415 w 82115"/>
                <a:gd name="connsiteY5" fmla="*/ 70524 h 113449"/>
                <a:gd name="connsiteX6" fmla="*/ 82115 w 82115"/>
                <a:gd name="connsiteY6" fmla="*/ 674 h 113449"/>
                <a:gd name="connsiteX0" fmla="*/ 67828 w 69415"/>
                <a:gd name="connsiteY0" fmla="*/ 1178 h 99666"/>
                <a:gd name="connsiteX1" fmla="*/ 13753 w 69415"/>
                <a:gd name="connsiteY1" fmla="*/ 21816 h 99666"/>
                <a:gd name="connsiteX2" fmla="*/ 358 w 69415"/>
                <a:gd name="connsiteY2" fmla="*/ 56741 h 99666"/>
                <a:gd name="connsiteX3" fmla="*/ 7502 w 69415"/>
                <a:gd name="connsiteY3" fmla="*/ 97222 h 99666"/>
                <a:gd name="connsiteX4" fmla="*/ 44015 w 69415"/>
                <a:gd name="connsiteY4" fmla="*/ 94841 h 99666"/>
                <a:gd name="connsiteX5" fmla="*/ 69415 w 69415"/>
                <a:gd name="connsiteY5" fmla="*/ 56741 h 99666"/>
                <a:gd name="connsiteX6" fmla="*/ 67828 w 69415"/>
                <a:gd name="connsiteY6" fmla="*/ 1178 h 99666"/>
                <a:gd name="connsiteX0" fmla="*/ 67828 w 67828"/>
                <a:gd name="connsiteY0" fmla="*/ 1178 h 99666"/>
                <a:gd name="connsiteX1" fmla="*/ 13753 w 67828"/>
                <a:gd name="connsiteY1" fmla="*/ 21816 h 99666"/>
                <a:gd name="connsiteX2" fmla="*/ 358 w 67828"/>
                <a:gd name="connsiteY2" fmla="*/ 56741 h 99666"/>
                <a:gd name="connsiteX3" fmla="*/ 7502 w 67828"/>
                <a:gd name="connsiteY3" fmla="*/ 97222 h 99666"/>
                <a:gd name="connsiteX4" fmla="*/ 44015 w 67828"/>
                <a:gd name="connsiteY4" fmla="*/ 94841 h 99666"/>
                <a:gd name="connsiteX5" fmla="*/ 64653 w 67828"/>
                <a:gd name="connsiteY5" fmla="*/ 49597 h 99666"/>
                <a:gd name="connsiteX6" fmla="*/ 67828 w 67828"/>
                <a:gd name="connsiteY6" fmla="*/ 1178 h 99666"/>
                <a:gd name="connsiteX0" fmla="*/ 67874 w 67874"/>
                <a:gd name="connsiteY0" fmla="*/ 1178 h 97616"/>
                <a:gd name="connsiteX1" fmla="*/ 13799 w 67874"/>
                <a:gd name="connsiteY1" fmla="*/ 21816 h 97616"/>
                <a:gd name="connsiteX2" fmla="*/ 404 w 67874"/>
                <a:gd name="connsiteY2" fmla="*/ 56741 h 97616"/>
                <a:gd name="connsiteX3" fmla="*/ 7548 w 67874"/>
                <a:gd name="connsiteY3" fmla="*/ 97222 h 97616"/>
                <a:gd name="connsiteX4" fmla="*/ 46442 w 67874"/>
                <a:gd name="connsiteY4" fmla="*/ 78172 h 97616"/>
                <a:gd name="connsiteX5" fmla="*/ 64699 w 67874"/>
                <a:gd name="connsiteY5" fmla="*/ 49597 h 97616"/>
                <a:gd name="connsiteX6" fmla="*/ 67874 w 67874"/>
                <a:gd name="connsiteY6" fmla="*/ 1178 h 97616"/>
                <a:gd name="connsiteX0" fmla="*/ 68624 w 68624"/>
                <a:gd name="connsiteY0" fmla="*/ 1178 h 86088"/>
                <a:gd name="connsiteX1" fmla="*/ 14549 w 68624"/>
                <a:gd name="connsiteY1" fmla="*/ 21816 h 86088"/>
                <a:gd name="connsiteX2" fmla="*/ 1154 w 68624"/>
                <a:gd name="connsiteY2" fmla="*/ 56741 h 86088"/>
                <a:gd name="connsiteX3" fmla="*/ 5917 w 68624"/>
                <a:gd name="connsiteY3" fmla="*/ 85316 h 86088"/>
                <a:gd name="connsiteX4" fmla="*/ 47192 w 68624"/>
                <a:gd name="connsiteY4" fmla="*/ 78172 h 86088"/>
                <a:gd name="connsiteX5" fmla="*/ 65449 w 68624"/>
                <a:gd name="connsiteY5" fmla="*/ 49597 h 86088"/>
                <a:gd name="connsiteX6" fmla="*/ 68624 w 68624"/>
                <a:gd name="connsiteY6" fmla="*/ 1178 h 86088"/>
                <a:gd name="connsiteX0" fmla="*/ 67875 w 67875"/>
                <a:gd name="connsiteY0" fmla="*/ 1178 h 99962"/>
                <a:gd name="connsiteX1" fmla="*/ 13800 w 67875"/>
                <a:gd name="connsiteY1" fmla="*/ 21816 h 99962"/>
                <a:gd name="connsiteX2" fmla="*/ 405 w 67875"/>
                <a:gd name="connsiteY2" fmla="*/ 56741 h 99962"/>
                <a:gd name="connsiteX3" fmla="*/ 7550 w 67875"/>
                <a:gd name="connsiteY3" fmla="*/ 99603 h 99962"/>
                <a:gd name="connsiteX4" fmla="*/ 46443 w 67875"/>
                <a:gd name="connsiteY4" fmla="*/ 78172 h 99962"/>
                <a:gd name="connsiteX5" fmla="*/ 64700 w 67875"/>
                <a:gd name="connsiteY5" fmla="*/ 49597 h 99962"/>
                <a:gd name="connsiteX6" fmla="*/ 67875 w 67875"/>
                <a:gd name="connsiteY6" fmla="*/ 1178 h 99962"/>
                <a:gd name="connsiteX0" fmla="*/ 67875 w 67875"/>
                <a:gd name="connsiteY0" fmla="*/ 1178 h 100611"/>
                <a:gd name="connsiteX1" fmla="*/ 13800 w 67875"/>
                <a:gd name="connsiteY1" fmla="*/ 21816 h 100611"/>
                <a:gd name="connsiteX2" fmla="*/ 405 w 67875"/>
                <a:gd name="connsiteY2" fmla="*/ 56741 h 100611"/>
                <a:gd name="connsiteX3" fmla="*/ 7550 w 67875"/>
                <a:gd name="connsiteY3" fmla="*/ 99603 h 100611"/>
                <a:gd name="connsiteX4" fmla="*/ 46443 w 67875"/>
                <a:gd name="connsiteY4" fmla="*/ 87697 h 100611"/>
                <a:gd name="connsiteX5" fmla="*/ 64700 w 67875"/>
                <a:gd name="connsiteY5" fmla="*/ 49597 h 100611"/>
                <a:gd name="connsiteX6" fmla="*/ 67875 w 67875"/>
                <a:gd name="connsiteY6" fmla="*/ 1178 h 100611"/>
                <a:gd name="connsiteX0" fmla="*/ 69239 w 69239"/>
                <a:gd name="connsiteY0" fmla="*/ 3460 h 102893"/>
                <a:gd name="connsiteX1" fmla="*/ 34214 w 69239"/>
                <a:gd name="connsiteY1" fmla="*/ 9810 h 102893"/>
                <a:gd name="connsiteX2" fmla="*/ 1769 w 69239"/>
                <a:gd name="connsiteY2" fmla="*/ 59023 h 102893"/>
                <a:gd name="connsiteX3" fmla="*/ 8914 w 69239"/>
                <a:gd name="connsiteY3" fmla="*/ 101885 h 102893"/>
                <a:gd name="connsiteX4" fmla="*/ 47807 w 69239"/>
                <a:gd name="connsiteY4" fmla="*/ 89979 h 102893"/>
                <a:gd name="connsiteX5" fmla="*/ 66064 w 69239"/>
                <a:gd name="connsiteY5" fmla="*/ 51879 h 102893"/>
                <a:gd name="connsiteX6" fmla="*/ 69239 w 69239"/>
                <a:gd name="connsiteY6" fmla="*/ 3460 h 102893"/>
                <a:gd name="connsiteX0" fmla="*/ 77885 w 77885"/>
                <a:gd name="connsiteY0" fmla="*/ 3460 h 102659"/>
                <a:gd name="connsiteX1" fmla="*/ 42860 w 77885"/>
                <a:gd name="connsiteY1" fmla="*/ 9810 h 102659"/>
                <a:gd name="connsiteX2" fmla="*/ 890 w 77885"/>
                <a:gd name="connsiteY2" fmla="*/ 63785 h 102659"/>
                <a:gd name="connsiteX3" fmla="*/ 17560 w 77885"/>
                <a:gd name="connsiteY3" fmla="*/ 101885 h 102659"/>
                <a:gd name="connsiteX4" fmla="*/ 56453 w 77885"/>
                <a:gd name="connsiteY4" fmla="*/ 89979 h 102659"/>
                <a:gd name="connsiteX5" fmla="*/ 74710 w 77885"/>
                <a:gd name="connsiteY5" fmla="*/ 51879 h 102659"/>
                <a:gd name="connsiteX6" fmla="*/ 77885 w 77885"/>
                <a:gd name="connsiteY6" fmla="*/ 3460 h 102659"/>
                <a:gd name="connsiteX0" fmla="*/ 77907 w 77907"/>
                <a:gd name="connsiteY0" fmla="*/ 3460 h 101987"/>
                <a:gd name="connsiteX1" fmla="*/ 42882 w 77907"/>
                <a:gd name="connsiteY1" fmla="*/ 9810 h 101987"/>
                <a:gd name="connsiteX2" fmla="*/ 912 w 77907"/>
                <a:gd name="connsiteY2" fmla="*/ 63785 h 101987"/>
                <a:gd name="connsiteX3" fmla="*/ 17582 w 77907"/>
                <a:gd name="connsiteY3" fmla="*/ 101885 h 101987"/>
                <a:gd name="connsiteX4" fmla="*/ 58857 w 77907"/>
                <a:gd name="connsiteY4" fmla="*/ 75692 h 101987"/>
                <a:gd name="connsiteX5" fmla="*/ 74732 w 77907"/>
                <a:gd name="connsiteY5" fmla="*/ 51879 h 101987"/>
                <a:gd name="connsiteX6" fmla="*/ 77907 w 77907"/>
                <a:gd name="connsiteY6" fmla="*/ 3460 h 101987"/>
                <a:gd name="connsiteX0" fmla="*/ 77670 w 77670"/>
                <a:gd name="connsiteY0" fmla="*/ 3460 h 123374"/>
                <a:gd name="connsiteX1" fmla="*/ 42645 w 77670"/>
                <a:gd name="connsiteY1" fmla="*/ 9810 h 123374"/>
                <a:gd name="connsiteX2" fmla="*/ 675 w 77670"/>
                <a:gd name="connsiteY2" fmla="*/ 63785 h 123374"/>
                <a:gd name="connsiteX3" fmla="*/ 19726 w 77670"/>
                <a:gd name="connsiteY3" fmla="*/ 123316 h 123374"/>
                <a:gd name="connsiteX4" fmla="*/ 58620 w 77670"/>
                <a:gd name="connsiteY4" fmla="*/ 75692 h 123374"/>
                <a:gd name="connsiteX5" fmla="*/ 74495 w 77670"/>
                <a:gd name="connsiteY5" fmla="*/ 51879 h 123374"/>
                <a:gd name="connsiteX6" fmla="*/ 77670 w 77670"/>
                <a:gd name="connsiteY6" fmla="*/ 3460 h 123374"/>
                <a:gd name="connsiteX0" fmla="*/ 77641 w 77641"/>
                <a:gd name="connsiteY0" fmla="*/ 3460 h 123674"/>
                <a:gd name="connsiteX1" fmla="*/ 42616 w 77641"/>
                <a:gd name="connsiteY1" fmla="*/ 9810 h 123674"/>
                <a:gd name="connsiteX2" fmla="*/ 646 w 77641"/>
                <a:gd name="connsiteY2" fmla="*/ 63785 h 123674"/>
                <a:gd name="connsiteX3" fmla="*/ 19697 w 77641"/>
                <a:gd name="connsiteY3" fmla="*/ 123316 h 123674"/>
                <a:gd name="connsiteX4" fmla="*/ 53828 w 77641"/>
                <a:gd name="connsiteY4" fmla="*/ 89979 h 123674"/>
                <a:gd name="connsiteX5" fmla="*/ 74466 w 77641"/>
                <a:gd name="connsiteY5" fmla="*/ 51879 h 123674"/>
                <a:gd name="connsiteX6" fmla="*/ 77641 w 77641"/>
                <a:gd name="connsiteY6" fmla="*/ 3460 h 123674"/>
                <a:gd name="connsiteX0" fmla="*/ 77641 w 86372"/>
                <a:gd name="connsiteY0" fmla="*/ 3460 h 123674"/>
                <a:gd name="connsiteX1" fmla="*/ 42616 w 86372"/>
                <a:gd name="connsiteY1" fmla="*/ 9810 h 123674"/>
                <a:gd name="connsiteX2" fmla="*/ 646 w 86372"/>
                <a:gd name="connsiteY2" fmla="*/ 63785 h 123674"/>
                <a:gd name="connsiteX3" fmla="*/ 19697 w 86372"/>
                <a:gd name="connsiteY3" fmla="*/ 123316 h 123674"/>
                <a:gd name="connsiteX4" fmla="*/ 53828 w 86372"/>
                <a:gd name="connsiteY4" fmla="*/ 89979 h 123674"/>
                <a:gd name="connsiteX5" fmla="*/ 86372 w 86372"/>
                <a:gd name="connsiteY5" fmla="*/ 32829 h 123674"/>
                <a:gd name="connsiteX6" fmla="*/ 77641 w 86372"/>
                <a:gd name="connsiteY6" fmla="*/ 3460 h 12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372" h="123674">
                  <a:moveTo>
                    <a:pt x="77641" y="3460"/>
                  </a:moveTo>
                  <a:cubicBezTo>
                    <a:pt x="72730" y="-1964"/>
                    <a:pt x="56242" y="-1832"/>
                    <a:pt x="42616" y="9810"/>
                  </a:cubicBezTo>
                  <a:cubicBezTo>
                    <a:pt x="28990" y="21452"/>
                    <a:pt x="4466" y="44867"/>
                    <a:pt x="646" y="63785"/>
                  </a:cubicBezTo>
                  <a:cubicBezTo>
                    <a:pt x="-3174" y="82703"/>
                    <a:pt x="10833" y="118950"/>
                    <a:pt x="19697" y="123316"/>
                  </a:cubicBezTo>
                  <a:cubicBezTo>
                    <a:pt x="28561" y="127682"/>
                    <a:pt x="41657" y="90773"/>
                    <a:pt x="53828" y="89979"/>
                  </a:cubicBezTo>
                  <a:lnTo>
                    <a:pt x="86372" y="32829"/>
                  </a:lnTo>
                  <a:lnTo>
                    <a:pt x="77641" y="3460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prstClr val="white"/>
                </a:solidFill>
              </a:endParaRPr>
            </a:p>
          </p:txBody>
        </p:sp>
      </p:grpSp>
      <p:sp>
        <p:nvSpPr>
          <p:cNvPr id="43" name="42 Llamada de nube"/>
          <p:cNvSpPr/>
          <p:nvPr/>
        </p:nvSpPr>
        <p:spPr>
          <a:xfrm>
            <a:off x="3492500" y="2708275"/>
            <a:ext cx="5327650" cy="3411538"/>
          </a:xfrm>
          <a:prstGeom prst="cloudCallout">
            <a:avLst>
              <a:gd name="adj1" fmla="val -63727"/>
              <a:gd name="adj2" fmla="val -41078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 fontAlgn="base">
              <a:spcBef>
                <a:spcPts val="1200"/>
              </a:spcBef>
              <a:spcAft>
                <a:spcPct val="0"/>
              </a:spcAft>
              <a:defRPr/>
            </a:pPr>
            <a:endParaRPr lang="es-CL" sz="2800" dirty="0">
              <a:solidFill>
                <a:srgbClr val="F79646">
                  <a:lumMod val="50000"/>
                </a:srgbClr>
              </a:solidFill>
            </a:endParaRPr>
          </a:p>
          <a:p>
            <a:pPr indent="457200" algn="ctr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s-CL" sz="2800" dirty="0">
                <a:solidFill>
                  <a:srgbClr val="F79646">
                    <a:lumMod val="50000"/>
                  </a:srgbClr>
                </a:solidFill>
              </a:rPr>
              <a:t>¿Qué cosas cambiarían en mi </a:t>
            </a:r>
            <a:r>
              <a:rPr lang="es-CL" sz="2800" dirty="0">
                <a:solidFill>
                  <a:srgbClr val="FF0000"/>
                </a:solidFill>
              </a:rPr>
              <a:t>ciudad</a:t>
            </a:r>
            <a:r>
              <a:rPr lang="es-CL" sz="2800" dirty="0">
                <a:solidFill>
                  <a:srgbClr val="F79646">
                    <a:lumMod val="50000"/>
                  </a:srgbClr>
                </a:solidFill>
              </a:rPr>
              <a:t> si ya no contáramos con energía eléctrica en ella?</a:t>
            </a:r>
          </a:p>
          <a:p>
            <a:pPr indent="457200" algn="ctr" fontAlgn="base">
              <a:spcBef>
                <a:spcPts val="1200"/>
              </a:spcBef>
              <a:spcAft>
                <a:spcPct val="0"/>
              </a:spcAft>
              <a:defRPr/>
            </a:pPr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59663" y="6618288"/>
            <a:ext cx="16637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FUENTE DEL AUTOR</a:t>
            </a:r>
            <a:endParaRPr lang="es-CL" sz="1200" dirty="0">
              <a:solidFill>
                <a:prstClr val="black">
                  <a:lumMod val="65000"/>
                  <a:lumOff val="3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8832850" y="6308725"/>
            <a:ext cx="255588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CL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altLang="es-CL" sz="10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95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1505</Words>
  <Application>Microsoft Office PowerPoint</Application>
  <PresentationFormat>Presentación en pantalla (4:3)</PresentationFormat>
  <Paragraphs>161</Paragraphs>
  <Slides>13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4" baseType="lpstr">
      <vt:lpstr>Arial</vt:lpstr>
      <vt:lpstr>Brush Script MT</vt:lpstr>
      <vt:lpstr>Calibri</vt:lpstr>
      <vt:lpstr>Century Gothic</vt:lpstr>
      <vt:lpstr>Footlight MT Light</vt:lpstr>
      <vt:lpstr>Helvetica</vt:lpstr>
      <vt:lpstr>Times New Roman</vt:lpstr>
      <vt:lpstr>Wingdings 2</vt:lpstr>
      <vt:lpstr>Wingdings 3</vt:lpstr>
      <vt:lpstr>Tema de Office</vt:lpstr>
      <vt:lpstr>1_Tema de Office</vt:lpstr>
      <vt:lpstr>PLANIFICACIÓN  CLASES VIRTUALES CIENCIAS NATURALES 5° AÑO BÁSICO SEMANA N° 35 FECHA : 25-11-2020</vt:lpstr>
      <vt:lpstr>Presentación de PowerPoint</vt:lpstr>
      <vt:lpstr>Reglas clases virtuales</vt:lpstr>
      <vt:lpstr>Importante:</vt:lpstr>
      <vt:lpstr>Presentación de PowerPoint</vt:lpstr>
      <vt:lpstr>Inicio Activación Conocimientos Previos</vt:lpstr>
      <vt:lpstr>Motivación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167</cp:revision>
  <dcterms:created xsi:type="dcterms:W3CDTF">2020-07-06T03:06:52Z</dcterms:created>
  <dcterms:modified xsi:type="dcterms:W3CDTF">2020-11-18T15:25:45Z</dcterms:modified>
</cp:coreProperties>
</file>