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295" r:id="rId5"/>
    <p:sldId id="258" r:id="rId6"/>
    <p:sldId id="316" r:id="rId7"/>
    <p:sldId id="304" r:id="rId8"/>
    <p:sldId id="315" r:id="rId9"/>
    <p:sldId id="318" r:id="rId10"/>
    <p:sldId id="317" r:id="rId11"/>
    <p:sldId id="319" r:id="rId12"/>
    <p:sldId id="320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14-11-2020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ek10UhcpUpKngkBx3nLMeTMDTYveZXZffkNsWAmWtg2Wy6Hw/viewfor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hBI6yk0DXU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N°35</a:t>
            </a:r>
            <a:br>
              <a:rPr lang="es-CL" sz="2800" dirty="0"/>
            </a:br>
            <a:r>
              <a:rPr lang="es-CL" sz="2800" dirty="0"/>
              <a:t>FECHA :23/11/2020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26112"/>
              </p:ext>
            </p:extLst>
          </p:nvPr>
        </p:nvGraphicFramePr>
        <p:xfrm>
          <a:off x="329842" y="1052736"/>
          <a:ext cx="8484314" cy="5029200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Utilizan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la frecuencia cardiaca como parámetro para establecer intensidades adecuadas para mejorar la resistencia cardiovascular.</a:t>
                      </a: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Actividad: Tomar el pulso antes de realizar ejercicio, luego al finalizar el ejercicio y observar si hay variación en el pulso 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saltos con sentadillas</a:t>
                      </a: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1.-Realizar 10 repeticiones  </a:t>
                      </a: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2.-Realizar 12 repeticiones </a:t>
                      </a: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segundos.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828ECA2D-B05C-41CF-83F5-F9A83BC63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2809822"/>
            <a:ext cx="3312368" cy="30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7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Final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970635"/>
              </p:ext>
            </p:extLst>
          </p:nvPr>
        </p:nvGraphicFramePr>
        <p:xfrm>
          <a:off x="329842" y="1052736"/>
          <a:ext cx="8484314" cy="4800509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Vuelta a la calma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                                                                                    2.-</a:t>
                      </a: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                                                                                    4.-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4971359-BD96-4A56-B174-14259224A8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88207"/>
            <a:ext cx="2615276" cy="17407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5C2F8EA-607F-4E2E-AFA8-07BAE0096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18320"/>
            <a:ext cx="2581275" cy="17716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AAD872F-7438-47ED-A20B-5BB9B28F2C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44" y="3549741"/>
            <a:ext cx="2133600" cy="21431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FB7A510-41FE-4B5D-B609-8FB797FBC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8466"/>
            <a:ext cx="2914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8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52926" y="710071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</a:t>
            </a:r>
            <a:r>
              <a:rPr lang="es-CL" sz="2000" b="1"/>
              <a:t>SALIDA 5° </a:t>
            </a:r>
            <a:r>
              <a:rPr lang="es-CL" sz="2000" b="1" dirty="0"/>
              <a:t>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 dirty="0"/>
              <a:t>SEMANA 35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142745" y="4825400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03595A-1E1C-4956-95B5-F23C1CC5329F}"/>
              </a:ext>
            </a:extLst>
          </p:cNvPr>
          <p:cNvSpPr txBox="1"/>
          <p:nvPr/>
        </p:nvSpPr>
        <p:spPr>
          <a:xfrm>
            <a:off x="683568" y="2420888"/>
            <a:ext cx="7200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dirty="0"/>
              <a:t>Ticket de salida semana 35</a:t>
            </a:r>
          </a:p>
          <a:p>
            <a:endParaRPr lang="es-CL" sz="2000" b="1" dirty="0"/>
          </a:p>
          <a:p>
            <a:r>
              <a:rPr lang="es-CL" sz="2000" dirty="0"/>
              <a:t> </a:t>
            </a:r>
            <a:r>
              <a:rPr lang="es-CL" sz="2000" dirty="0">
                <a:hlinkClick r:id="rId4"/>
              </a:rPr>
              <a:t>https://docs.google.com/forms/d/e/1FAIpQLSek10UhcpUpKngkBx3nLMeTMDTYveZXZffkNsWAmWtg2Wy6Hw/viewform</a:t>
            </a:r>
            <a:r>
              <a:rPr lang="es-CL" sz="2000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711247"/>
              </p:ext>
            </p:extLst>
          </p:nvPr>
        </p:nvGraphicFramePr>
        <p:xfrm>
          <a:off x="539552" y="1052734"/>
          <a:ext cx="8136904" cy="5296275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5°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(OA6)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actividades físicas de intensidad moderada a vigorosa que incrementen la condición física, por medio de juegos y circuitos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684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Utilizan la frecuencia cardiaca como parámetro para establecer intensidades adecuadas para mejorar la resistencia cardiovascular.</a:t>
                      </a:r>
                    </a:p>
                    <a:p>
                      <a:pPr algn="just" fontAlgn="ctr"/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Ejecutar y aplicar.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Utilizan la frecuencia cardiaca para reconocer intensidades de ejercicios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5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3917088" y="2704468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9F0E1B3-DEF3-4885-9ED3-4D895BDD3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11008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Inicio</a:t>
            </a:r>
            <a:br>
              <a:rPr lang="es-CL" sz="3200" dirty="0"/>
            </a:br>
            <a:r>
              <a:rPr lang="es-CL" sz="3200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391030" y="1407262"/>
          <a:ext cx="8484314" cy="4800509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es la frecuencia cardíaca?</a:t>
                      </a: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el número de contracciones o pulsaciones realizadas por el corazón que se miden en determinadas condiciones (de reposo o actividad), y se expresan por minuto. 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9AA6B698-474A-438E-A59E-95FB17A4B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65871"/>
            <a:ext cx="3727301" cy="24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6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6"/>
            <a:ext cx="8278635" cy="1662381"/>
          </a:xfrm>
        </p:spPr>
        <p:txBody>
          <a:bodyPr>
            <a:normAutofit/>
          </a:bodyPr>
          <a:lstStyle/>
          <a:p>
            <a:r>
              <a:rPr lang="es-CL" sz="4000" dirty="0"/>
              <a:t>Desarrollo </a:t>
            </a:r>
            <a:br>
              <a:rPr lang="es-CL" sz="3200" dirty="0"/>
            </a:br>
            <a:endParaRPr lang="es-CL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482489"/>
              </p:ext>
            </p:extLst>
          </p:nvPr>
        </p:nvGraphicFramePr>
        <p:xfrm>
          <a:off x="391030" y="1407262"/>
          <a:ext cx="8484314" cy="4800509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¿Cuál es la importancia de medir la frecuencia cardíaca?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medición y control de la frecuencia cardiaca, tanto durante la práctica de ejercicio físico como en los momentos de reposo, aporta indicativos muy útiles para conocer el estado de nuestra salud y conseguir un entrenamiento más eficiente.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05FBCF12-48C7-496B-A284-68A478008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10" y="3212976"/>
            <a:ext cx="4361780" cy="263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04542"/>
              </p:ext>
            </p:extLst>
          </p:nvPr>
        </p:nvGraphicFramePr>
        <p:xfrm>
          <a:off x="391030" y="1407262"/>
          <a:ext cx="8484314" cy="4800509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¿Cómo se mide la frecuencia cardiaca?</a:t>
                      </a: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Observemos el siguiente video que nos mostrara como se mide la frecuencia cardiaca</a:t>
                      </a: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https://www.youtube.com/watch?v=hBI6yk0DXUA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A30315D2-93F8-42EE-8049-BA741656B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39" y="2004214"/>
            <a:ext cx="3528392" cy="25645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0A11076-0079-4563-B90C-5A534A0BF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2096" y="2042641"/>
            <a:ext cx="4558045" cy="25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517379"/>
              </p:ext>
            </p:extLst>
          </p:nvPr>
        </p:nvGraphicFramePr>
        <p:xfrm>
          <a:off x="329842" y="1052736"/>
          <a:ext cx="8484314" cy="5669280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algn="ctr" fontAlgn="base"/>
                      <a:r>
                        <a:rPr lang="es-ES" sz="24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la frecuencia cardíaca en reposo</a:t>
                      </a: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1.-Recién nacidos de 0 a 1 mes de edad: 70 a 190 latidos por minuto</a:t>
                      </a:r>
                    </a:p>
                    <a:p>
                      <a:pPr fontAlgn="base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2.-Bebés de 1 a 11 meses de edad: 80 a 160 latidos por minuto</a:t>
                      </a:r>
                    </a:p>
                    <a:p>
                      <a:pPr fontAlgn="base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3.-Niños de 1 a 2 años de edad: 80 a 130 latidos por minuto</a:t>
                      </a:r>
                    </a:p>
                    <a:p>
                      <a:pPr fontAlgn="base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4.-Niños de 3 a 4 años de edad: 80 a 120 latidos por minuto</a:t>
                      </a:r>
                    </a:p>
                    <a:p>
                      <a:pPr fontAlgn="base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5.-Niños de 5 a 6 años de edad: 75 a 115 latidos por minuto</a:t>
                      </a:r>
                    </a:p>
                    <a:p>
                      <a:pPr fontAlgn="base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6.-Niños de 7 a 9 años de edad: 70 a 110 latidos por minuto</a:t>
                      </a:r>
                    </a:p>
                    <a:p>
                      <a:pPr fontAlgn="base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7.-Niños de 10 años o más y adultos (incluso ancianos): 60 a 100 latidos por minuto</a:t>
                      </a:r>
                    </a:p>
                    <a:p>
                      <a:pPr fontAlgn="base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8.- Atletas bien entrenados: de 40 a 60 latidos por minuto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34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32682" y="38427"/>
            <a:ext cx="8278635" cy="1330408"/>
          </a:xfrm>
        </p:spPr>
        <p:txBody>
          <a:bodyPr>
            <a:normAutofit/>
          </a:bodyPr>
          <a:lstStyle/>
          <a:p>
            <a:r>
              <a:rPr lang="es-CL" sz="3200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4919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788009"/>
              </p:ext>
            </p:extLst>
          </p:nvPr>
        </p:nvGraphicFramePr>
        <p:xfrm>
          <a:off x="329842" y="1052736"/>
          <a:ext cx="8484314" cy="5029200"/>
        </p:xfrm>
        <a:graphic>
          <a:graphicData uri="http://schemas.openxmlformats.org/drawingml/2006/table">
            <a:tbl>
              <a:tblPr/>
              <a:tblGrid>
                <a:gridCol w="848431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Utilizan</a:t>
                      </a: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la frecuencia cardiaca como parámetro para establecer intensidades adecuadas para mejorar la resistencia cardiovascular.</a:t>
                      </a: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Actividad: Tomar el pulso antes de realizar ejercicio, luego al finalizar el ejercicio y observar si hay variación en el pulso </a:t>
                      </a: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Skipping en el lugar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latin typeface="+mn-lt"/>
                        </a:rPr>
                        <a:t>1.-Realizar Skipping en el lugar por 10 segundos.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latin typeface="+mn-lt"/>
                        </a:rPr>
                        <a:t>3.-Realizar Skipping en el lugar por 15 segundos.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latin typeface="+mn-lt"/>
                        </a:rPr>
                        <a:t>4.-Realizar Skipping en el lugar por 20 segundos.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D463B0A-4308-45AE-A273-5DA9D327B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40968"/>
            <a:ext cx="3405341" cy="26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1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3618</TotalTime>
  <Words>739</Words>
  <Application>Microsoft Office PowerPoint</Application>
  <PresentationFormat>Presentación en pantalla (4:3)</PresentationFormat>
  <Paragraphs>123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2</vt:lpstr>
      <vt:lpstr>Wingdings 3</vt:lpstr>
      <vt:lpstr>Tema de Office</vt:lpstr>
      <vt:lpstr>1_Tema de Office</vt:lpstr>
      <vt:lpstr>PLANIFICACIÓN  CLASES VIRTUALES SEMANA N°35 FECHA :23/11/2020</vt:lpstr>
      <vt:lpstr>Presentación de PowerPoint</vt:lpstr>
      <vt:lpstr>Reglas clases virtuales</vt:lpstr>
      <vt:lpstr>Importante:</vt:lpstr>
      <vt:lpstr>Inicio Activación Conocimientos Previos</vt:lpstr>
      <vt:lpstr>Desarrollo  </vt:lpstr>
      <vt:lpstr>Desarrollo </vt:lpstr>
      <vt:lpstr>Desarrollo </vt:lpstr>
      <vt:lpstr>Desarrollo </vt:lpstr>
      <vt:lpstr>Desarrollo </vt:lpstr>
      <vt:lpstr>Final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151</cp:revision>
  <dcterms:created xsi:type="dcterms:W3CDTF">2020-07-06T03:06:52Z</dcterms:created>
  <dcterms:modified xsi:type="dcterms:W3CDTF">2020-11-14T22:33:33Z</dcterms:modified>
</cp:coreProperties>
</file>