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44" r:id="rId10"/>
    <p:sldId id="353" r:id="rId11"/>
    <p:sldId id="316" r:id="rId12"/>
    <p:sldId id="324" r:id="rId13"/>
    <p:sldId id="331" r:id="rId14"/>
    <p:sldId id="320" r:id="rId15"/>
    <p:sldId id="345" r:id="rId16"/>
    <p:sldId id="347" r:id="rId17"/>
    <p:sldId id="348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SYsLuaPou0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2.tm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tmp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forms.gle/rYBwtZhFS3SQJZgf6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rYBwtZhFS3SQJZgf6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54308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HISTORIA, GEOGRAFÍA Y CS. SOCIALES</a:t>
            </a:r>
            <a:br>
              <a:rPr lang="es-CL" sz="2800" b="1" dirty="0"/>
            </a:br>
            <a:r>
              <a:rPr lang="es-CL" sz="2800" b="1" dirty="0"/>
              <a:t>5°A</a:t>
            </a:r>
            <a:br>
              <a:rPr lang="es-CL" sz="2800" dirty="0"/>
            </a:br>
            <a:r>
              <a:rPr lang="es-CL" sz="2800" dirty="0"/>
              <a:t>SEMANA N° 35</a:t>
            </a:r>
            <a:br>
              <a:rPr lang="es-CL" sz="2800" dirty="0"/>
            </a:br>
            <a:r>
              <a:rPr lang="es-CL" sz="2800" dirty="0"/>
              <a:t>FECHA : 23 al 27 de noviembre 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8509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7064" y="1052736"/>
            <a:ext cx="7772400" cy="1470025"/>
          </a:xfrm>
        </p:spPr>
        <p:txBody>
          <a:bodyPr/>
          <a:lstStyle/>
          <a:p>
            <a:r>
              <a:rPr lang="es-MX" dirty="0"/>
              <a:t>El rol de la Iglesia Católica durante la colonia 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95616" y="3212976"/>
            <a:ext cx="6896784" cy="2088232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MX" dirty="0"/>
              <a:t>Objetivo: </a:t>
            </a:r>
            <a:r>
              <a:rPr lang="es-CL" dirty="0">
                <a:ea typeface="Calibri"/>
                <a:cs typeface="Times New Roman"/>
              </a:rPr>
              <a:t>Explicar el rol de la Iglesia Católica durante el periodo colonial en la evangelización, educación y costumbres.</a:t>
            </a: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-1"/>
            <a:ext cx="4176464" cy="69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 esta clase abordaremos el tema:</a:t>
            </a:r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/>
              <a:t>Observemos con mucha atención el siguiente video, pon mucha atención al periodo colonial que allí se presenta: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https://www.youtube.com/watch?v=ZSYsLuaPou0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7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0" y="-71263"/>
            <a:ext cx="2175794" cy="2392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623280"/>
            <a:ext cx="1010880" cy="123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98974" y="7937"/>
            <a:ext cx="2669888" cy="1059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entiendes por el periodo colonial?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3147365" y="1513396"/>
            <a:ext cx="2664296" cy="141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/>
              <a:t>¿Qué era el monopolio comercial?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3147365" y="4221088"/>
            <a:ext cx="2664296" cy="106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/>
              <a:t>¿Por qué crees tú que la Iglesia Católica fue muy importante?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62" y="1513396"/>
            <a:ext cx="3375138" cy="1780584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4" y="3379471"/>
            <a:ext cx="2868261" cy="192489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976756" y="5107469"/>
            <a:ext cx="2592288" cy="1052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es evangelizar?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12837" y="5623280"/>
            <a:ext cx="21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Expandir la religión.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305018" y="2001614"/>
            <a:ext cx="2348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Colonias sólo podían comerciar con España, con ningún otro país.</a:t>
            </a:r>
          </a:p>
        </p:txBody>
      </p:sp>
    </p:spTree>
    <p:extLst>
      <p:ext uri="{BB962C8B-B14F-4D97-AF65-F5344CB8AC3E}">
        <p14:creationId xmlns:p14="http://schemas.microsoft.com/office/powerpoint/2010/main" val="1356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  <p:bldP spid="7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0100" y="0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/>
              <a:t>En la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120</a:t>
            </a:r>
            <a:r>
              <a:rPr lang="es-MX" sz="2800" dirty="0"/>
              <a:t> de tu libro, se presenta la siguiente información:</a:t>
            </a: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50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9" y="951592"/>
            <a:ext cx="3359639" cy="3503039"/>
          </a:xfr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41" y="3140969"/>
            <a:ext cx="5789559" cy="3717032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97" y="5867263"/>
            <a:ext cx="1571844" cy="99073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940152" y="1700808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¿De qué manera la evangelización cumplía con los vínculos de patronato?</a:t>
            </a:r>
          </a:p>
        </p:txBody>
      </p:sp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7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3" y="620688"/>
            <a:ext cx="3600801" cy="4677567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701432" cy="4680520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05780" y="-13647"/>
            <a:ext cx="3834172" cy="562327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121</a:t>
            </a:r>
            <a:r>
              <a:rPr lang="es-MX" sz="2800" dirty="0"/>
              <a:t> de tu libro: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59832" y="5517232"/>
            <a:ext cx="2880320" cy="1274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/>
              <a:t>¿Qué situaciones o estrategias formaban parte de las tareas de evangelización? Descríbelas.</a:t>
            </a:r>
          </a:p>
        </p:txBody>
      </p:sp>
    </p:spTree>
    <p:extLst>
      <p:ext uri="{BB962C8B-B14F-4D97-AF65-F5344CB8AC3E}">
        <p14:creationId xmlns:p14="http://schemas.microsoft.com/office/powerpoint/2010/main" val="14444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0" y="34352"/>
            <a:ext cx="616096" cy="7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3960440" cy="6083809"/>
          </a:xfrm>
        </p:spPr>
      </p:pic>
      <p:sp>
        <p:nvSpPr>
          <p:cNvPr id="11" name="10 Rectángulo"/>
          <p:cNvSpPr/>
          <p:nvPr/>
        </p:nvSpPr>
        <p:spPr>
          <a:xfrm>
            <a:off x="1331640" y="4293096"/>
            <a:ext cx="25922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información de las fuentes es relevante para describir las funciones de la Iglesia en el periodo colonial?, ¿por qué? </a:t>
            </a:r>
          </a:p>
        </p:txBody>
      </p:sp>
    </p:spTree>
    <p:extLst>
      <p:ext uri="{BB962C8B-B14F-4D97-AF65-F5344CB8AC3E}">
        <p14:creationId xmlns:p14="http://schemas.microsoft.com/office/powerpoint/2010/main" val="23149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558" y="1916832"/>
            <a:ext cx="7834866" cy="2880320"/>
          </a:xfrm>
        </p:spPr>
        <p:txBody>
          <a:bodyPr>
            <a:noAutofit/>
          </a:bodyPr>
          <a:lstStyle/>
          <a:p>
            <a:pPr algn="l"/>
            <a:r>
              <a:rPr lang="es-MX" sz="2000" dirty="0"/>
              <a:t>1) ¿Qué función tuvo la Iglesia católica en cuanto a la evangelización de las colonias?.</a:t>
            </a:r>
            <a:br>
              <a:rPr lang="es-MX" sz="2000" dirty="0"/>
            </a:br>
            <a:br>
              <a:rPr lang="es-MX" sz="2000" dirty="0"/>
            </a:br>
            <a:r>
              <a:rPr lang="es-MX" sz="2000" dirty="0"/>
              <a:t>2) ¿Qué relación existían entre la iglesia Católica y la educación?</a:t>
            </a:r>
            <a:br>
              <a:rPr lang="es-MX" sz="2000" dirty="0"/>
            </a:br>
            <a:br>
              <a:rPr lang="es-MX" sz="2000" dirty="0"/>
            </a:br>
            <a:r>
              <a:rPr lang="es-MX" sz="2000" dirty="0"/>
              <a:t>3)  En la actualidad, ¿Se mantienen las mismas costumbres católicas instauradas durante la colonia? ¿Por qué? </a:t>
            </a:r>
            <a:br>
              <a:rPr lang="es-MX" sz="2000" dirty="0"/>
            </a:br>
            <a:br>
              <a:rPr lang="es-MX" sz="2000" dirty="0"/>
            </a:br>
            <a:endParaRPr lang="es-MX" sz="2000" dirty="0"/>
          </a:p>
        </p:txBody>
      </p:sp>
      <p:sp>
        <p:nvSpPr>
          <p:cNvPr id="4" name="AutoShape 4" descr="Qué son y cuáles son los Recursos Naturales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13 Rectángulo redondeado"/>
          <p:cNvSpPr/>
          <p:nvPr/>
        </p:nvSpPr>
        <p:spPr>
          <a:xfrm>
            <a:off x="2055723" y="118501"/>
            <a:ext cx="4846400" cy="8875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HISTORIA, GEOGRAFÍA Y CS. SOCIALES</a:t>
            </a:r>
          </a:p>
          <a:p>
            <a:pPr algn="ctr"/>
            <a:r>
              <a:rPr lang="es-CL" sz="2000" b="1" dirty="0"/>
              <a:t>SEMANA 35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899592" y="113139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1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68" y="56227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5" y="42010"/>
            <a:ext cx="1059525" cy="91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04" y="5725362"/>
            <a:ext cx="1424151" cy="14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00210"/>
            <a:ext cx="2739628" cy="128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12611" y="5412231"/>
            <a:ext cx="2182673" cy="1025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Ticket disponible en </a:t>
            </a:r>
            <a:r>
              <a:rPr lang="es-MX" dirty="0">
                <a:hlinkClick r:id="rId7"/>
              </a:rPr>
              <a:t>https://forms.gle/rYBwtZhFS3SQJZgf6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2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55348"/>
              </p:ext>
            </p:extLst>
          </p:nvPr>
        </p:nvGraphicFramePr>
        <p:xfrm>
          <a:off x="395536" y="777225"/>
          <a:ext cx="8496944" cy="4597946"/>
        </p:xfrm>
        <a:graphic>
          <a:graphicData uri="http://schemas.openxmlformats.org/drawingml/2006/table">
            <a:tbl>
              <a:tblPr firstRow="1" firstCol="1" bandRow="1"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5°A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OA06 Explicar aspectos centrales de la Colonia, como la dependencia de las colonias americanas de la metrópoli, el rol de la Iglesia católica y el surgimiento de una sociedad mestiza.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/>
                        <a:t>Explican el rol de la Iglesia Católica durante el período colonial, haciendo referencia a aspectos como la evangelización, la educación y las costumbres.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rol de la Iglesia</a:t>
                      </a:r>
                      <a:r>
                        <a:rPr lang="es-MX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Católica durante la colonia .</a:t>
                      </a: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Usar herramientas geográficas para ubicar, caracterizar y relacionar elementos del espacio geográfico, como regiones, climas, paisajes, población, recursos y riesgos naturales.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Explicar el rol de la Iglesi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Católica durante el periodo colonial en la evangelización, educación y costumbres.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8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(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2"/>
                        </a:rPr>
                        <a:t>https://forms.gle/rYBwtZhFS3SQJZgf6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viernes 27 de noviembre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.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3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Historia.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Script MT Bold" panose="03040602040607080904" pitchFamily="66" charset="0"/>
              </a:rPr>
              <a:t>¿Recordemos?</a:t>
            </a:r>
            <a:r>
              <a:rPr lang="es-MX" dirty="0"/>
              <a:t> </a:t>
            </a:r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2795202" cy="969683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113</a:t>
            </a:r>
            <a:r>
              <a:rPr lang="es-MX" sz="2800" dirty="0"/>
              <a:t> de tu libro: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7133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34" y="5892545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3" y="1988840"/>
            <a:ext cx="8786491" cy="2592288"/>
          </a:xfrm>
        </p:spPr>
      </p:pic>
    </p:spTree>
    <p:extLst>
      <p:ext uri="{BB962C8B-B14F-4D97-AF65-F5344CB8AC3E}">
        <p14:creationId xmlns:p14="http://schemas.microsoft.com/office/powerpoint/2010/main" val="11277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7" y="260648"/>
            <a:ext cx="4221732" cy="6597352"/>
          </a:xfr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49" y="1700808"/>
            <a:ext cx="4485438" cy="3816424"/>
          </a:xfrm>
          <a:prstGeom prst="rect">
            <a:avLst/>
          </a:prstGeom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" y="-18417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24128" y="463786"/>
            <a:ext cx="2736304" cy="1020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¿Por qué crees tú que se decidió dividir el territorio?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796136" y="5661248"/>
            <a:ext cx="26642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¿Por qué crees tú que los dos primeros virreinatos fueron el de Nueva España y Perú?</a:t>
            </a:r>
          </a:p>
        </p:txBody>
      </p:sp>
    </p:spTree>
    <p:extLst>
      <p:ext uri="{BB962C8B-B14F-4D97-AF65-F5344CB8AC3E}">
        <p14:creationId xmlns:p14="http://schemas.microsoft.com/office/powerpoint/2010/main" val="22388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7565</TotalTime>
  <Words>648</Words>
  <Application>Microsoft Office PowerPoint</Application>
  <PresentationFormat>Presentación en pantalla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Script MT Bold</vt:lpstr>
      <vt:lpstr>Times New Roman</vt:lpstr>
      <vt:lpstr>Tema de Office</vt:lpstr>
      <vt:lpstr>1_Tema de Office</vt:lpstr>
      <vt:lpstr>PLANIFICACIÓN  CLASES VIRTUALES HISTORIA, GEOGRAFÍA Y CS. SOCIALES 5°A SEMANA N° 35 FECHA : 23 al 27 de noviembre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Página 113 de tu libro:</vt:lpstr>
      <vt:lpstr>Presentación de PowerPoint</vt:lpstr>
      <vt:lpstr>El rol de la Iglesia Católica durante la colonia </vt:lpstr>
      <vt:lpstr>Observemos con mucha atención el siguiente video, pon mucha atención al periodo colonial que allí se presenta:</vt:lpstr>
      <vt:lpstr>Presentación de PowerPoint</vt:lpstr>
      <vt:lpstr>En la página 120 de tu libro, se presenta la siguiente información:</vt:lpstr>
      <vt:lpstr>Página 121 de tu libro:</vt:lpstr>
      <vt:lpstr>Presentación de PowerPoint</vt:lpstr>
      <vt:lpstr>1) ¿Qué función tuvo la Iglesia católica en cuanto a la evangelización de las colonias?.  2) ¿Qué relación existían entre la iglesia Católica y la educación?  3)  En la actualidad, ¿Se mantienen las mismas costumbres católicas instauradas durante la colonia? ¿Por qué?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165</cp:revision>
  <dcterms:created xsi:type="dcterms:W3CDTF">2020-07-06T03:06:52Z</dcterms:created>
  <dcterms:modified xsi:type="dcterms:W3CDTF">2020-11-18T15:33:21Z</dcterms:modified>
</cp:coreProperties>
</file>