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8" r:id="rId2"/>
    <p:sldId id="256" r:id="rId3"/>
    <p:sldId id="310" r:id="rId4"/>
    <p:sldId id="304" r:id="rId5"/>
    <p:sldId id="258" r:id="rId6"/>
    <p:sldId id="313" r:id="rId7"/>
    <p:sldId id="308" r:id="rId8"/>
    <p:sldId id="314" r:id="rId9"/>
    <p:sldId id="323" r:id="rId10"/>
    <p:sldId id="297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24" autoAdjust="0"/>
    <p:restoredTop sz="86477" autoAdjust="0"/>
  </p:normalViewPr>
  <p:slideViewPr>
    <p:cSldViewPr>
      <p:cViewPr varScale="1">
        <p:scale>
          <a:sx n="114" d="100"/>
          <a:sy n="114" d="100"/>
        </p:scale>
        <p:origin x="177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err="1"/>
              <a:t>N°</a:t>
            </a:r>
            <a:r>
              <a:rPr lang="es-CL" sz="2800" dirty="0"/>
              <a:t> 35</a:t>
            </a:r>
            <a:br>
              <a:rPr lang="es-CL" sz="2800" dirty="0"/>
            </a:br>
            <a:r>
              <a:rPr lang="es-CL" sz="2800" dirty="0"/>
              <a:t>FECHA : 23- Noviembre-2020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TICKET DE SALIDA</a:t>
            </a:r>
          </a:p>
          <a:p>
            <a:pPr algn="ctr"/>
            <a:r>
              <a:rPr lang="es-CL" sz="2000" b="1" dirty="0"/>
              <a:t>ASIGNATURA Artes Visuales, Música  y Tecnología 36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3923928" y="5157192"/>
            <a:ext cx="4968552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este ticket de salida al: </a:t>
            </a:r>
          </a:p>
          <a:p>
            <a:pPr algn="ctr"/>
            <a:r>
              <a:rPr lang="es-CL" dirty="0"/>
              <a:t>Correo: Alicia.cuellar@colegio-jeanPiaget.cl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941" y="4692092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B3F3A83D-279B-4B36-B09F-66272560D2B1}"/>
              </a:ext>
            </a:extLst>
          </p:cNvPr>
          <p:cNvSpPr txBox="1"/>
          <p:nvPr/>
        </p:nvSpPr>
        <p:spPr>
          <a:xfrm>
            <a:off x="849941" y="2348880"/>
            <a:ext cx="804253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dirty="0"/>
              <a:t>1) ¿ De qué manera podría dar solución si quiero cambiar de posición la luz y sombra? Explica</a:t>
            </a:r>
          </a:p>
          <a:p>
            <a:r>
              <a:rPr lang="es-CL" sz="1400" b="1" dirty="0"/>
              <a:t>2) ¿Qué color es fundamental para crear el efecto de luz y sombra? </a:t>
            </a:r>
          </a:p>
          <a:p>
            <a:r>
              <a:rPr lang="es-CL" sz="1400" b="1" dirty="0"/>
              <a:t>3) ¿Qué herramientas o técnicas me ayudan a obtener de mejor manera el efecto de luz y sombra? </a:t>
            </a:r>
          </a:p>
          <a:p>
            <a:r>
              <a:rPr lang="es-CL" sz="1400" b="1" dirty="0"/>
              <a:t>4) ¿Qué criterios estéticos y de seguridad debo tener en cuenta al momento de realizar y finalizar mi trabajo? Fundamenta</a:t>
            </a:r>
          </a:p>
          <a:p>
            <a:r>
              <a:rPr lang="es-CL" sz="1400" b="1" dirty="0"/>
              <a:t>5) Según la canción ¿De qué manera puedo asociar la canción con los contenidos trabajados?</a:t>
            </a:r>
          </a:p>
          <a:p>
            <a:endParaRPr lang="es-CL" sz="1400" b="1" dirty="0"/>
          </a:p>
          <a:p>
            <a:pPr marL="342900" indent="-342900">
              <a:buFontTx/>
              <a:buAutoNum type="arabicParenR"/>
            </a:pPr>
            <a:endParaRPr lang="es-CL" sz="1400" b="1" dirty="0"/>
          </a:p>
          <a:p>
            <a:endParaRPr lang="es-CL" sz="1800" b="1" dirty="0"/>
          </a:p>
          <a:p>
            <a:endParaRPr lang="es-CL" b="1" dirty="0"/>
          </a:p>
          <a:p>
            <a:endParaRPr lang="es-CL" sz="1800" b="1" dirty="0"/>
          </a:p>
          <a:p>
            <a:endParaRPr lang="es-CL" sz="1800" b="1" dirty="0"/>
          </a:p>
          <a:p>
            <a:r>
              <a:rPr lang="es-CL" b="1" dirty="0"/>
              <a:t> </a:t>
            </a:r>
          </a:p>
          <a:p>
            <a:endParaRPr lang="es-CL" sz="1800" b="1" dirty="0"/>
          </a:p>
          <a:p>
            <a:r>
              <a:rPr lang="es-CL" sz="1800" dirty="0"/>
              <a:t> </a:t>
            </a:r>
          </a:p>
          <a:p>
            <a:pPr marL="342900" indent="-342900">
              <a:buAutoNum type="arabicParenR"/>
            </a:pPr>
            <a:endParaRPr lang="es-CL" sz="1800" dirty="0"/>
          </a:p>
        </p:txBody>
      </p:sp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686871"/>
              </p:ext>
            </p:extLst>
          </p:nvPr>
        </p:nvGraphicFramePr>
        <p:xfrm>
          <a:off x="612096" y="2232"/>
          <a:ext cx="8136904" cy="6641856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64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Artes Visuales y tecnología  5° Básico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1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Estrella Letelier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900" b="1" u="sng" dirty="0">
                          <a:solidFill>
                            <a:schemeClr val="tx1"/>
                          </a:solidFill>
                        </a:rPr>
                        <a:t>ARTES: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/>
                        <a:t>Crear trabajos de arte y diseños a partir de diferentes desafíos y temas del entorno cultural y artístico, demostrando dominio en el uso de: › materiales de modelado, de reciclaje, naturales, papeles, cartones, pegamentos, lápices, pinturas, textiles e imágenes digitales › herramientas para dibujar, pintar, cortar unir, modelar y tecnológicas (brocha, sierra de calar, </a:t>
                      </a:r>
                      <a:r>
                        <a:rPr lang="es-ES" sz="900" dirty="0" err="1"/>
                        <a:t>esteca</a:t>
                      </a:r>
                      <a:r>
                        <a:rPr lang="es-ES" sz="900" dirty="0"/>
                        <a:t>, cámara de video y proyector multimedia, entre otros) › procedimientos de pintura, escultura, construcción, fotografía, video, diseño gráfico digital, entre otros </a:t>
                      </a:r>
                      <a:r>
                        <a:rPr lang="es-CL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3)</a:t>
                      </a:r>
                      <a:endParaRPr lang="es-CL" sz="900" b="1" u="sng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u="sng" dirty="0">
                          <a:solidFill>
                            <a:schemeClr val="tx1"/>
                          </a:solidFill>
                        </a:rPr>
                        <a:t>TECNOLOGÍA: </a:t>
                      </a:r>
                    </a:p>
                    <a:p>
                      <a:r>
                        <a:rPr lang="es-CL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Elaborar un producto tecnológico para resolver problemas y aprovechar  oportunidades, seleccionando y demostrando dominio en el uso de: técnicas y herramientas para medir, marcar, cortar, unir, pegar, mezclar, lijar, serrar, perforar y pintar, entre otras; materiales como papeles, cartones, maderas, fibras, plásticos, cerámicos, metales, desechos, entre otros</a:t>
                      </a:r>
                      <a:r>
                        <a:rPr lang="es-CL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3)</a:t>
                      </a:r>
                    </a:p>
                    <a:p>
                      <a:r>
                        <a:rPr lang="es-CL" sz="9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MÚSICA:  </a:t>
                      </a:r>
                    </a:p>
                    <a:p>
                      <a:r>
                        <a:rPr lang="es-E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Escuchar música en forma abundante de diversos contextos y culturas poniendo énfasis en: Tradición escrita (docta), piezas instrumentales y/o vocales de corta duración (por ejemplo, danzas medievales, selección del " Cuaderno de A.M. Bach", selección del ballet "Cascanueces" de P.I. </a:t>
                      </a:r>
                      <a:r>
                        <a:rPr lang="es-ES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Tchaikowsky</a:t>
                      </a:r>
                      <a:r>
                        <a:rPr lang="es-E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 Tradición oral (folclor, música de pueblos originarios), canciones, rondas, bailes y versos rítmicos; Popular (jazz, rock, fusión, etcétera) poniendo énfasis en música infantil (por ejemplo, canciones como "La Elefanta Fresia" y música de películas como "El Libro de la Selva" y "El Rey León"). Escuchar apreciativamente al menos 20 músicas variadas de corta duración al año.</a:t>
                      </a:r>
                      <a:endParaRPr lang="es-CL" sz="9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CL" sz="1000" u="sng" dirty="0">
                          <a:solidFill>
                            <a:schemeClr val="tx1"/>
                          </a:solidFill>
                        </a:rPr>
                        <a:t>ARTES: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s-ES" sz="1000" dirty="0"/>
                        <a:t>› Explican el uso de luces y sombras por medio de fotografías. </a:t>
                      </a:r>
                      <a:r>
                        <a:rPr lang="es-ES" sz="10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</a:rPr>
                        <a:t>Buscar soluciones frente a dificultades al aplicar diferentes procedimientos técnicos. 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ES" sz="1000" dirty="0"/>
                        <a:t>› Demuestran dominio en el uso de materiales, herramientas y procedimientos de escultura (modelado, construcción, ensamblaje, otros) en sus trabajos de arte.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000" u="sng" dirty="0">
                          <a:solidFill>
                            <a:schemeClr val="tx1"/>
                          </a:solidFill>
                        </a:rPr>
                        <a:t>TECNOLOGÍA: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s-C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Usan las técnicas y herramientas apropiadas para transformar materiales (medir, mezclar, lijar, entre otras).</a:t>
                      </a:r>
                    </a:p>
                    <a:p>
                      <a:r>
                        <a:rPr lang="es-C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Realizan pruebas, usando criterios estéticos.</a:t>
                      </a:r>
                    </a:p>
                    <a:p>
                      <a:r>
                        <a:rPr lang="es-C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Realizan pruebas, usando criterios de seguridad.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Música: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7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s-ES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Escuchan con atención, expresando intuitivamente sus impresiones por diferentes medios (verbales, corporales, visuales, musicales)</a:t>
                      </a:r>
                      <a:endParaRPr lang="es-CL" sz="1000" dirty="0">
                        <a:solidFill>
                          <a:schemeClr val="tx1"/>
                        </a:solidFill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100" dirty="0"/>
                        <a:t>Demostrar disposición a expresar artísticamente las propias ideas y sentimientos.</a:t>
                      </a:r>
                      <a:endParaRPr lang="es-CL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Evaluar el efecto de luz y sombra utilizando diversos criterios estéticos y dominio de materiales. 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56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50" b="1" dirty="0">
                          <a:effectLst/>
                          <a:latin typeface="+mn-lt"/>
                        </a:rPr>
                        <a:t>EVALUACIÓN</a:t>
                      </a:r>
                      <a:endParaRPr lang="es-CL" sz="105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50" b="1" dirty="0">
                          <a:effectLst/>
                          <a:latin typeface="+mn-lt"/>
                        </a:rPr>
                        <a:t> </a:t>
                      </a:r>
                      <a:endParaRPr lang="es-CL" sz="105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200" b="1" baseline="0" dirty="0">
                          <a:effectLst/>
                          <a:latin typeface="+mn-lt"/>
                        </a:rPr>
                        <a:t> de salida</a:t>
                      </a:r>
                      <a:endParaRPr lang="es-CL" sz="12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/>
              <a:t>Inicio</a:t>
            </a:r>
            <a:br>
              <a:rPr lang="es-CL" dirty="0"/>
            </a:br>
            <a:r>
              <a:rPr lang="es-CL" dirty="0"/>
              <a:t>Activación Conocimientos Previos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434115" y="2526148"/>
            <a:ext cx="41764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800" dirty="0"/>
              <a:t> </a:t>
            </a:r>
            <a:r>
              <a:rPr lang="es-ES" sz="2800" dirty="0"/>
              <a:t>¿Qué técnicas trabajamos la semana pasada?</a:t>
            </a:r>
          </a:p>
          <a:p>
            <a:endParaRPr lang="es-ES" sz="2800" dirty="0"/>
          </a:p>
          <a:p>
            <a:r>
              <a:rPr lang="es-CL" sz="2800" dirty="0"/>
              <a:t>¿Qué criterios estéticos tienes pensado para tu trabajo? </a:t>
            </a:r>
          </a:p>
          <a:p>
            <a:endParaRPr lang="es-ES" sz="2800" dirty="0"/>
          </a:p>
        </p:txBody>
      </p:sp>
      <p:sp>
        <p:nvSpPr>
          <p:cNvPr id="5" name="Llamada de nube 4"/>
          <p:cNvSpPr/>
          <p:nvPr/>
        </p:nvSpPr>
        <p:spPr>
          <a:xfrm>
            <a:off x="4644010" y="1827197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RECORDEMOS</a:t>
            </a:r>
          </a:p>
        </p:txBody>
      </p:sp>
      <p:pic>
        <p:nvPicPr>
          <p:cNvPr id="1026" name="Picture 2" descr="Chimpancé pensando Imágenes Vectoriales, Ilustraciones Libres de Regalías  de Chimpancé pensando | Depositphotos®">
            <a:extLst>
              <a:ext uri="{FF2B5EF4-FFF2-40B4-BE49-F238E27FC236}">
                <a16:creationId xmlns:a16="http://schemas.microsoft.com/office/drawing/2014/main" id="{F42FEB52-3F17-4350-A81D-5CE7096FEC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034" y="3428999"/>
            <a:ext cx="2891033" cy="328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00927" y="332036"/>
            <a:ext cx="6347713" cy="1320800"/>
          </a:xfrm>
        </p:spPr>
        <p:txBody>
          <a:bodyPr>
            <a:normAutofit fontScale="90000"/>
          </a:bodyPr>
          <a:lstStyle/>
          <a:p>
            <a:r>
              <a:rPr lang="es-CL" u="sng" dirty="0"/>
              <a:t>Impresionismo</a:t>
            </a:r>
            <a:br>
              <a:rPr lang="es-CL" u="sng" dirty="0"/>
            </a:br>
            <a:endParaRPr lang="es-CL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511522"/>
            <a:ext cx="7125112" cy="4051437"/>
          </a:xfrm>
        </p:spPr>
        <p:txBody>
          <a:bodyPr>
            <a:normAutofit fontScale="47500" lnSpcReduction="20000"/>
          </a:bodyPr>
          <a:lstStyle/>
          <a:p>
            <a:r>
              <a:rPr lang="es-CL" sz="7000" dirty="0">
                <a:latin typeface="Comic Sans MS" pitchFamily="66" charset="0"/>
              </a:rPr>
              <a:t>El </a:t>
            </a:r>
            <a:r>
              <a:rPr lang="es-CL" sz="7000" b="1" dirty="0">
                <a:latin typeface="Comic Sans MS" pitchFamily="66" charset="0"/>
              </a:rPr>
              <a:t>impresionismo es</a:t>
            </a:r>
            <a:r>
              <a:rPr lang="es-CL" sz="7000" dirty="0">
                <a:latin typeface="Comic Sans MS" pitchFamily="66" charset="0"/>
              </a:rPr>
              <a:t> una corriente arte surgida en el siglo XIX, principalmente vinculada a la pintura: los pintores </a:t>
            </a:r>
            <a:r>
              <a:rPr lang="es-CL" sz="7000" b="1" dirty="0">
                <a:latin typeface="Comic Sans MS" pitchFamily="66" charset="0"/>
              </a:rPr>
              <a:t>impresionistas</a:t>
            </a:r>
            <a:r>
              <a:rPr lang="es-CL" sz="7000" dirty="0">
                <a:latin typeface="Comic Sans MS" pitchFamily="66" charset="0"/>
              </a:rPr>
              <a:t> retrataban objetos de acuerdo a la impresión que la luz produce a la vista y no según la supuesta realidad objetiva.</a:t>
            </a:r>
          </a:p>
          <a:p>
            <a:endParaRPr lang="es-CL" sz="8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5" name="3 Marcador de contenido" descr="C:\Users\alicia\Downloads\descarga (18)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538" y="4391384"/>
            <a:ext cx="1952625" cy="2343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384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BA42BB-2FEB-4852-8B68-A4E3FE836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Luz y sombra</a:t>
            </a:r>
          </a:p>
        </p:txBody>
      </p:sp>
      <p:pic>
        <p:nvPicPr>
          <p:cNvPr id="1026" name="Picture 2" descr="que es la luz y la sombra en el dibujo artistico 5 | Luz y sombra dibujo,  Luz en el arte, Como aprender a dibujar">
            <a:extLst>
              <a:ext uri="{FF2B5EF4-FFF2-40B4-BE49-F238E27FC236}">
                <a16:creationId xmlns:a16="http://schemas.microsoft.com/office/drawing/2014/main" id="{9D5DACDB-6115-4C91-A2A5-12B8255D8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566" y="1417638"/>
            <a:ext cx="6492146" cy="4771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900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Manos a la obra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6753" y="1201207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s-CL" dirty="0"/>
              <a:t> Ahora que ya recordamos más sobre el impresionismo y sobre las técnicas y dominios de diversos materiales, es momento de aplicar nuestros conocimientos. </a:t>
            </a:r>
          </a:p>
          <a:p>
            <a:r>
              <a:rPr lang="es-CL" dirty="0"/>
              <a:t>1- Escoge un color a elección y pinta la franja de arriba de tu hoja. </a:t>
            </a:r>
          </a:p>
          <a:p>
            <a:r>
              <a:rPr lang="es-CL" dirty="0"/>
              <a:t>2- En un mezclador aplica un poco del color escogido y aplica una gotita de color blanco y pinta la segunda franja. </a:t>
            </a:r>
          </a:p>
          <a:p>
            <a:r>
              <a:rPr lang="es-CL" dirty="0"/>
              <a:t>3- a la misma mezcla que ya tienes aplica nuevamente un poco de blanco y pinta la tercera franja. Y así sucesivamente hasta completar la hoja con pintura. </a:t>
            </a:r>
          </a:p>
          <a:p>
            <a:r>
              <a:rPr lang="es-CL" dirty="0"/>
              <a:t>4- una vez seco pega la imagen de color negro donde estimes conveniente. </a:t>
            </a:r>
          </a:p>
          <a:p>
            <a:r>
              <a:rPr lang="es-CL" dirty="0"/>
              <a:t>5- Mientras vas trabajando, comenzaras a escuchas unas melodías las cuales debes asociar a los colores trabajados. </a:t>
            </a:r>
          </a:p>
        </p:txBody>
      </p:sp>
      <p:pic>
        <p:nvPicPr>
          <p:cNvPr id="3074" name="Picture 2" descr="nino-y-nina-imagen-animada-0116">
            <a:extLst>
              <a:ext uri="{FF2B5EF4-FFF2-40B4-BE49-F238E27FC236}">
                <a16:creationId xmlns:a16="http://schemas.microsoft.com/office/drawing/2014/main" id="{CC22BB9E-9936-4A6F-AC2D-DFAB0E19B66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905198"/>
            <a:ext cx="2162572" cy="2777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3209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52147E-3205-4E76-8BB5-ECAD88092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vamos a crear?</a:t>
            </a:r>
          </a:p>
        </p:txBody>
      </p:sp>
      <p:pic>
        <p:nvPicPr>
          <p:cNvPr id="2050" name="Picture 2" descr="Degrade de color violeta | Degradados de colores, Colores, Colores morados">
            <a:extLst>
              <a:ext uri="{FF2B5EF4-FFF2-40B4-BE49-F238E27FC236}">
                <a16:creationId xmlns:a16="http://schemas.microsoft.com/office/drawing/2014/main" id="{47133A9B-8381-48FF-B269-E8F1C58D14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956890" y="2290515"/>
            <a:ext cx="5589240" cy="3316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egrade de color verde | Bar chart, Chart">
            <a:extLst>
              <a:ext uri="{FF2B5EF4-FFF2-40B4-BE49-F238E27FC236}">
                <a16:creationId xmlns:a16="http://schemas.microsoft.com/office/drawing/2014/main" id="{6F56C5F5-DBE4-4FBB-A2FC-8041619E1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083670" y="2261146"/>
            <a:ext cx="5589240" cy="331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ilueta de elefante - Buscar con Google | Elephant silhouette, Silhouette  stencil, Animal silhouette">
            <a:extLst>
              <a:ext uri="{FF2B5EF4-FFF2-40B4-BE49-F238E27FC236}">
                <a16:creationId xmlns:a16="http://schemas.microsoft.com/office/drawing/2014/main" id="{2C17D9D5-96F9-405F-AB33-88627C54D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350" y="2708920"/>
            <a:ext cx="3006159" cy="2009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Dibujos de palmeras - Palmera dibujo para ilustración">
            <a:extLst>
              <a:ext uri="{FF2B5EF4-FFF2-40B4-BE49-F238E27FC236}">
                <a16:creationId xmlns:a16="http://schemas.microsoft.com/office/drawing/2014/main" id="{AA114818-0A01-40B6-B799-FC20938A2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115" y="1988841"/>
            <a:ext cx="2925871" cy="472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2EEF9086-BA99-47F2-8D1D-514AF6B18CEE}"/>
              </a:ext>
            </a:extLst>
          </p:cNvPr>
          <p:cNvSpPr txBox="1"/>
          <p:nvPr/>
        </p:nvSpPr>
        <p:spPr>
          <a:xfrm>
            <a:off x="3632017" y="1560849"/>
            <a:ext cx="152803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dirty="0"/>
              <a:t>https://www.youtube.com/watch?v=Tf42lskNSqs</a:t>
            </a:r>
          </a:p>
        </p:txBody>
      </p:sp>
    </p:spTree>
    <p:extLst>
      <p:ext uri="{BB962C8B-B14F-4D97-AF65-F5344CB8AC3E}">
        <p14:creationId xmlns:p14="http://schemas.microsoft.com/office/powerpoint/2010/main" val="1575668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u="sng" dirty="0"/>
              <a:t>Pauta de evaluación 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42051"/>
              </p:ext>
            </p:extLst>
          </p:nvPr>
        </p:nvGraphicFramePr>
        <p:xfrm>
          <a:off x="179512" y="1124744"/>
          <a:ext cx="8784976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505703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526843725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882960832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4004986219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125322831"/>
                    </a:ext>
                  </a:extLst>
                </a:gridCol>
              </a:tblGrid>
              <a:tr h="267960">
                <a:tc>
                  <a:txBody>
                    <a:bodyPr/>
                    <a:lstStyle/>
                    <a:p>
                      <a:r>
                        <a:rPr lang="es-CL" sz="1400" dirty="0"/>
                        <a:t>INDICADORES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LOGRADO (3PTS)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MEDIANAMENTE LOGRADO (2 PTS)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POR LOGRAR (1PTO)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6333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b="1" dirty="0"/>
                        <a:t>¿ De qué manera podría dar solución si quiero cambiar de posición la luz y sombra? Explica</a:t>
                      </a:r>
                    </a:p>
                    <a:p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100" dirty="0"/>
                        <a:t>El alumno</a:t>
                      </a:r>
                      <a:r>
                        <a:rPr lang="es-CL" sz="1100" baseline="0" dirty="0"/>
                        <a:t> identifica y reconoce técnica de luz y sombra</a:t>
                      </a:r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100" dirty="0"/>
                        <a:t>El alumno</a:t>
                      </a:r>
                      <a:r>
                        <a:rPr lang="es-CL" sz="1100" baseline="0" dirty="0"/>
                        <a:t> solo identifica o reconoce una técnica</a:t>
                      </a:r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100" dirty="0"/>
                        <a:t>El alumno no</a:t>
                      </a:r>
                      <a:r>
                        <a:rPr lang="es-CL" sz="1100" baseline="0" dirty="0"/>
                        <a:t> identifica ni reconoce la técnica</a:t>
                      </a:r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819554"/>
                  </a:ext>
                </a:extLst>
              </a:tr>
              <a:tr h="239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b="1" dirty="0"/>
                        <a:t>¿Qué color es fundamental para crear el efecto de luz y sombra? </a:t>
                      </a:r>
                    </a:p>
                    <a:p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100" dirty="0"/>
                        <a:t>El alumno identifica el color blanco como fundamental.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100" dirty="0"/>
                        <a:t>El alumno nombra un color a elección de él.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100" dirty="0"/>
                        <a:t>El alumno no reconoce ningún color.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109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b="1" dirty="0"/>
                        <a:t>¿Qué herramientas o técnicas me ayudan a obtener de mejor manera el efecto de luz y sombra? </a:t>
                      </a:r>
                    </a:p>
                    <a:p>
                      <a:endParaRPr lang="es-C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100" dirty="0"/>
                        <a:t>El alumno menciona algunos materiales y herramientas necesarias a utilizar.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dirty="0"/>
                        <a:t>El alumno</a:t>
                      </a:r>
                      <a:r>
                        <a:rPr lang="es-CL" sz="1100" baseline="0" dirty="0"/>
                        <a:t> solo nombra herramientas o materiales. </a:t>
                      </a:r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100" dirty="0"/>
                        <a:t>El alumno no reconoce materiales ni herramientas asociadas al trabajo.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416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b="1" dirty="0"/>
                        <a:t>¿Qué criterios estéticos y de seguridad debo tener en cuenta al momento de realizar y finalizar mi trabajo? Fundamenta</a:t>
                      </a:r>
                    </a:p>
                    <a:p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100" dirty="0"/>
                        <a:t>El alumno nombra algunos aspectos éticos y de seguridad que se deben tener en cuenta al momento de realizar el trabajo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dirty="0"/>
                        <a:t>El alumno solo nombra algunos aspectos éticos y de seguridad que se deben tener en cuenta al momento de realizar el trabajo</a:t>
                      </a:r>
                    </a:p>
                    <a:p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dirty="0"/>
                        <a:t>El alumno no  nombra aspectos éticos y de seguridad que se deben tener en cuenta al momento de realizar el trabajo</a:t>
                      </a:r>
                    </a:p>
                    <a:p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077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1100" b="1" dirty="0"/>
                        <a:t>Según la canción ¿De qué manera puedo asociar la canción con los contenidos trabajados? Fundamenta</a:t>
                      </a:r>
                    </a:p>
                    <a:p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100" dirty="0"/>
                        <a:t>El alumno logra identificar palabras claves en la canción que lo ayudaran a asociar la canción con los contenidos manteniendo un relato coherente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dirty="0"/>
                        <a:t>El alumno logra  identificar algunos aspectos y mantiene un relato coherente</a:t>
                      </a:r>
                    </a:p>
                    <a:p>
                      <a:endParaRPr lang="es-C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dirty="0"/>
                        <a:t>El alumno no  logra identificar palabras claves en la canción por lo que no es capaz de asociar la canción con los contenidos.</a:t>
                      </a:r>
                      <a:endParaRPr lang="es-C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21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222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2414</TotalTime>
  <Words>1248</Words>
  <Application>Microsoft Office PowerPoint</Application>
  <PresentationFormat>Presentación en pantalla (4:3)</PresentationFormat>
  <Paragraphs>105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Comic Sans MS</vt:lpstr>
      <vt:lpstr>Times New Roman</vt:lpstr>
      <vt:lpstr>Wingdings</vt:lpstr>
      <vt:lpstr>Tema de Office</vt:lpstr>
      <vt:lpstr>PLANIFICACIÓN  CLASES VIRTUALES SEMANA N° 35 FECHA : 23- Noviembre-2020</vt:lpstr>
      <vt:lpstr>Presentación de PowerPoint</vt:lpstr>
      <vt:lpstr>Reglas para una buena clase </vt:lpstr>
      <vt:lpstr>Inicio Activación Conocimientos Previos</vt:lpstr>
      <vt:lpstr>Impresionismo </vt:lpstr>
      <vt:lpstr>Luz y sombra</vt:lpstr>
      <vt:lpstr>Manos a la obra</vt:lpstr>
      <vt:lpstr>¿Qué vamos a crear?</vt:lpstr>
      <vt:lpstr>Pauta de evaluación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Coordinación JP</cp:lastModifiedBy>
  <cp:revision>125</cp:revision>
  <dcterms:created xsi:type="dcterms:W3CDTF">2020-07-06T03:06:52Z</dcterms:created>
  <dcterms:modified xsi:type="dcterms:W3CDTF">2020-11-25T13:37:34Z</dcterms:modified>
</cp:coreProperties>
</file>