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56" r:id="rId3"/>
    <p:sldId id="299" r:id="rId4"/>
    <p:sldId id="300" r:id="rId5"/>
    <p:sldId id="303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70" d="100"/>
          <a:sy n="70" d="100"/>
        </p:scale>
        <p:origin x="-138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carreno@colegio-jeanpiaget.cl" TargetMode="External"/><Relationship Id="rId2" Type="http://schemas.openxmlformats.org/officeDocument/2006/relationships/hyperlink" Target="https://forms.gle/KtgDgM1xUax69aYb8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908720"/>
            <a:ext cx="7772400" cy="2138401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HISTORIA, GEOGRAFÍA Y CS. SOCIALES</a:t>
            </a:r>
            <a:br>
              <a:rPr lang="es-CL" sz="2800" b="1" dirty="0" smtClean="0"/>
            </a:br>
            <a:r>
              <a:rPr lang="es-CL" sz="2800" b="1" dirty="0" smtClean="0"/>
              <a:t>5° BÁSICO 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36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30 </a:t>
            </a:r>
            <a:r>
              <a:rPr lang="es-CL" sz="2800" dirty="0" smtClean="0"/>
              <a:t>de noviembre </a:t>
            </a:r>
            <a:r>
              <a:rPr lang="es-CL" sz="2800" dirty="0" smtClean="0"/>
              <a:t>al 04 de diciembre de </a:t>
            </a:r>
            <a:r>
              <a:rPr lang="es-CL" sz="2800" dirty="0" smtClean="0"/>
              <a:t>2020.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seguro y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47121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354725"/>
              </p:ext>
            </p:extLst>
          </p:nvPr>
        </p:nvGraphicFramePr>
        <p:xfrm>
          <a:off x="539552" y="426272"/>
          <a:ext cx="8136904" cy="5970420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Historia,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Geografía y Cs. Sociales / 5°A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Daniela Carreño Salinas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OA06 Explicar aspectos centrales de la Colonia, como la dependencia de las colonias americanas de la metrópoli, el rol de la Iglesia católica y el surgimiento de una sociedad mestiza.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400" dirty="0" smtClean="0"/>
                        <a:t>Explican por qué las colonias americanas eran dependientes de la metrópoli española.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400" dirty="0" smtClean="0"/>
                        <a:t>Reconocen en un mapa la división político-administrativa de la América española, señalando los virreinatos y gobernaciones.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Explican el rol de la Iglesia Católica durante el período colonial, haciendo referencia a aspectos como la evangelización, la educación y las costumbres.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División político-administrativa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el rol de la Iglesia Católica durante la colonia. 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H. Usar herramientas geográficas para ubicar, caracterizar y relacionar elementos del espacio geográfico, como regiones, climas, paisajes, población, recursos y riesgos naturales.</a:t>
                      </a:r>
                      <a:endParaRPr lang="es-MX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Realizar evaluación formativa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sobre 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ivisión político-administrativa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el rol de la Iglesia Católica durante la colonia.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 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0" dirty="0" smtClean="0">
                          <a:effectLst/>
                          <a:latin typeface="+mn-lt"/>
                        </a:rPr>
                        <a:t>Completar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la evaluación formativa entrando </a:t>
                      </a:r>
                      <a:r>
                        <a:rPr lang="es-CL" sz="1400" b="0" baseline="0" smtClean="0">
                          <a:effectLst/>
                          <a:latin typeface="+mn-lt"/>
                        </a:rPr>
                        <a:t>al </a:t>
                      </a:r>
                      <a:r>
                        <a:rPr lang="es-CL" sz="1400" b="0" baseline="0" smtClean="0">
                          <a:effectLst/>
                          <a:latin typeface="+mn-lt"/>
                        </a:rPr>
                        <a:t>link </a:t>
                      </a:r>
                      <a:r>
                        <a:rPr lang="es-CL" sz="1400" b="0" baseline="0" smtClean="0">
                          <a:effectLst/>
                          <a:latin typeface="+mn-lt"/>
                          <a:hlinkClick r:id="rId2"/>
                        </a:rPr>
                        <a:t>https://forms.gle/KtgDgM1xUax69aYb8</a:t>
                      </a:r>
                      <a:r>
                        <a:rPr lang="es-CL" sz="1400" b="0" baseline="0" smtClean="0">
                          <a:effectLst/>
                          <a:latin typeface="+mn-lt"/>
                        </a:rPr>
                        <a:t> , </a:t>
                      </a:r>
                      <a:r>
                        <a:rPr lang="es-MX" sz="1400" dirty="0" smtClean="0"/>
                        <a:t>automáticamente se enviarán las respuestas o puedes completar las respuestas en el </a:t>
                      </a:r>
                      <a:r>
                        <a:rPr lang="es-MX" sz="1400" dirty="0" err="1" smtClean="0"/>
                        <a:t>pdf</a:t>
                      </a:r>
                      <a:r>
                        <a:rPr lang="es-MX" sz="1400" dirty="0" smtClean="0"/>
                        <a:t> adjunto</a:t>
                      </a:r>
                      <a:r>
                        <a:rPr lang="es-MX" sz="1400" baseline="0" dirty="0" smtClean="0"/>
                        <a:t> y enviar fotografía al correo 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/>
                        </a:rPr>
                        <a:t>daniela.carreno@colegio-jeanpiaget.cl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s-MX" sz="1400" baseline="0" dirty="0" smtClean="0"/>
                        <a:t> o al </a:t>
                      </a:r>
                      <a:r>
                        <a:rPr lang="es-MX" sz="1400" baseline="0" dirty="0" err="1" smtClean="0"/>
                        <a:t>wsp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+56941645325</a:t>
                      </a:r>
                      <a:r>
                        <a:rPr lang="es-MX" sz="1400" baseline="0" dirty="0" smtClean="0"/>
                        <a:t>.</a:t>
                      </a:r>
                      <a:endParaRPr lang="es-CL" sz="1400" b="0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7" y="0"/>
            <a:ext cx="2841592" cy="3724544"/>
          </a:xfrm>
        </p:spPr>
      </p:pic>
      <p:pic>
        <p:nvPicPr>
          <p:cNvPr id="9" name="Picture 2" descr="C:\Users\Profesor\Downloads\WhatsApp Image 2020-08-01 at 13.42.49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2808312" cy="37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fesor\Downloads\WhatsApp Image 2020-08-01 at 13.42.5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13" y="3174445"/>
            <a:ext cx="287391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3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Profesor\Downloads\WhatsApp Image 2020-08-01 at 13.42.50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1305"/>
            <a:ext cx="287352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Profesor\Downloads\WhatsApp Image 2020-08-01 at 13.42.5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13" y="3280692"/>
            <a:ext cx="2846887" cy="357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" y="25596"/>
            <a:ext cx="2864064" cy="3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1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rofesor\Downloads\WhatsApp Image 2020-08-01 at 13.42.51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5" y="15755"/>
            <a:ext cx="2721952" cy="362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rofesor\Downloads\WhatsApp Image 2020-08-01 at 13.42.51 (2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48880"/>
            <a:ext cx="2732977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rofesor\Downloads\WhatsApp Image 2020-08-01 at 13.42.51 (3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31" y="3245576"/>
            <a:ext cx="2712269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247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PLANIFICACIÓN  CLASES VIRTUALES HISTORIA, GEOGRAFÍA Y CS. SOCIALES 5° BÁSICO A SEMANA N° 36 FECHA : 30 de noviembre al 04 de diciembre de 2020.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Profesor</cp:lastModifiedBy>
  <cp:revision>80</cp:revision>
  <dcterms:created xsi:type="dcterms:W3CDTF">2020-07-06T03:06:52Z</dcterms:created>
  <dcterms:modified xsi:type="dcterms:W3CDTF">2020-11-26T05:05:11Z</dcterms:modified>
</cp:coreProperties>
</file>