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0" r:id="rId3"/>
    <p:sldId id="318" r:id="rId4"/>
    <p:sldId id="260" r:id="rId5"/>
    <p:sldId id="319" r:id="rId6"/>
    <p:sldId id="321" r:id="rId7"/>
    <p:sldId id="320" r:id="rId8"/>
    <p:sldId id="322" r:id="rId9"/>
    <p:sldId id="323" r:id="rId10"/>
    <p:sldId id="324" r:id="rId11"/>
    <p:sldId id="325" r:id="rId12"/>
    <p:sldId id="326" r:id="rId13"/>
    <p:sldId id="327" r:id="rId14"/>
    <p:sldId id="278" r:id="rId15"/>
    <p:sldId id="27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>
        <p:scale>
          <a:sx n="75" d="100"/>
          <a:sy n="75" d="100"/>
        </p:scale>
        <p:origin x="-4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ia.caceres@colegio-jeanpiaget.c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MX" dirty="0">
                <a:latin typeface="Comic Sans MS" panose="030F0702030302020204" pitchFamily="66" charset="0"/>
              </a:rPr>
              <a:t>5</a:t>
            </a:r>
            <a:r>
              <a:rPr lang="es-MX" dirty="0" smtClean="0">
                <a:latin typeface="Comic Sans MS" panose="030F0702030302020204" pitchFamily="66" charset="0"/>
              </a:rPr>
              <a:t>° ORIENTACIÓN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Clase en línea</a:t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SEMANA </a:t>
            </a:r>
            <a:r>
              <a:rPr lang="es-MX" dirty="0" smtClean="0">
                <a:latin typeface="Comic Sans MS" panose="030F0702030302020204" pitchFamily="66" charset="0"/>
              </a:rPr>
              <a:t>N°36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Fecha: </a:t>
            </a:r>
            <a:r>
              <a:rPr lang="es-MX" dirty="0" smtClean="0">
                <a:latin typeface="Comic Sans MS" panose="030F0702030302020204" pitchFamily="66" charset="0"/>
              </a:rPr>
              <a:t>4 de </a:t>
            </a:r>
            <a:r>
              <a:rPr lang="es-MX" dirty="0" err="1" smtClean="0">
                <a:latin typeface="Comic Sans MS" panose="030F0702030302020204" pitchFamily="66" charset="0"/>
              </a:rPr>
              <a:t>Diciembredel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>
                <a:latin typeface="Comic Sans MS" panose="030F0702030302020204" pitchFamily="66" charset="0"/>
              </a:rPr>
              <a:t>2020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Convivencia escolar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1808" y="2346861"/>
            <a:ext cx="5227063" cy="52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“Tengo una cita” ( pág. 20)</a:t>
            </a:r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99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1182" t="16699" r="30714" b="39554"/>
          <a:stretch/>
        </p:blipFill>
        <p:spPr>
          <a:xfrm>
            <a:off x="1463040" y="1541416"/>
            <a:ext cx="9940833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7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“Tengo una cita” ( pág. 20)</a:t>
            </a:r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99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567" t="60698" r="31590" b="5526"/>
          <a:stretch/>
        </p:blipFill>
        <p:spPr>
          <a:xfrm>
            <a:off x="1071153" y="1959429"/>
            <a:ext cx="10279093" cy="4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“Hagamos campaña” ( pág. 21)</a:t>
            </a:r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99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2593" t="52567" r="30881" b="22907"/>
          <a:stretch/>
        </p:blipFill>
        <p:spPr>
          <a:xfrm>
            <a:off x="862148" y="1593668"/>
            <a:ext cx="10720251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6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 “Hagamos campaña” ( pág. 21)</a:t>
            </a:r>
            <a:endParaRPr lang="es-MX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990" y="41986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086" t="25173" r="30073" b="22848"/>
          <a:stretch/>
        </p:blipFill>
        <p:spPr>
          <a:xfrm>
            <a:off x="1580605" y="1528354"/>
            <a:ext cx="8660674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94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500062"/>
            <a:ext cx="11009811" cy="1325563"/>
          </a:xfrm>
        </p:spPr>
        <p:txBody>
          <a:bodyPr>
            <a:noAutofit/>
          </a:bodyPr>
          <a:lstStyle/>
          <a:p>
            <a:pPr algn="ctr"/>
            <a:r>
              <a:rPr lang="es-CL" sz="6000" smtClean="0"/>
              <a:t>TICKET DE SALIDA ONLINE </a:t>
            </a:r>
            <a:r>
              <a:rPr lang="es-CL" sz="6000" dirty="0" smtClean="0"/>
              <a:t>35 </a:t>
            </a:r>
            <a:r>
              <a:rPr lang="es-MX" sz="3600" dirty="0"/>
              <a:t/>
            </a:r>
            <a:br>
              <a:rPr lang="es-MX" sz="3600" dirty="0"/>
            </a:br>
            <a:endParaRPr lang="es-MX" sz="36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4987835" y="4715089"/>
            <a:ext cx="3543361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2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407" y="43065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7130" t="9427" r="28851" b="34647"/>
          <a:stretch/>
        </p:blipFill>
        <p:spPr>
          <a:xfrm rot="21310793">
            <a:off x="1332411" y="1700037"/>
            <a:ext cx="3161212" cy="225800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739641" y="2724499"/>
            <a:ext cx="6622869" cy="10917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/>
              <a:t>https://docs.google.com/forms/d/e/1FAIpQLSfZPiComy4uSg6b0ex91jHpBTLfEDJYiaJcHKB23o1a_vbAeA/viewform</a:t>
            </a:r>
          </a:p>
        </p:txBody>
      </p:sp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BUEN TRABAJO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CUIDENSE MUCHO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17787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01836"/>
              </p:ext>
            </p:extLst>
          </p:nvPr>
        </p:nvGraphicFramePr>
        <p:xfrm>
          <a:off x="467543" y="1196752"/>
          <a:ext cx="11040833" cy="4684789"/>
        </p:xfrm>
        <a:graphic>
          <a:graphicData uri="http://schemas.openxmlformats.org/drawingml/2006/table">
            <a:tbl>
              <a:tblPr firstRow="1" firstCol="1" bandRow="1"/>
              <a:tblGrid>
                <a:gridCol w="3494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6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4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</a:t>
                      </a:r>
                      <a:r>
                        <a:rPr lang="es-CL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QUINTO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Pía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Cáceres González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400" dirty="0" smtClean="0"/>
                        <a:t>OA5. </a:t>
                      </a:r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Reconocer y describir causas y consecuencias del consumo de drogas (por ejemplo, tabaco, alcohol, marihuana), identificar factores que lo previenen y proponer estrategias para enfrentarlo, como mantener hábitos de vida saludable y aprender a manejar el estrés.</a:t>
                      </a:r>
                      <a:endParaRPr lang="es-CL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39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/>
                        <a:t> </a:t>
                      </a:r>
                      <a:r>
                        <a:rPr lang="es-CL" sz="1200" dirty="0" smtClean="0"/>
                        <a:t>-Desarrollar</a:t>
                      </a:r>
                      <a:r>
                        <a:rPr lang="es-CL" sz="1200" baseline="0" dirty="0" smtClean="0"/>
                        <a:t> una actitud critica, reflexiva e informada frente al consumo de alcohol.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200" baseline="0" dirty="0" smtClean="0"/>
                        <a:t>-Desarrollar estrategias para enfrentar los riesgos.</a:t>
                      </a:r>
                      <a:endParaRPr lang="es-CL" sz="12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Capacidad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reflexión frente al consumo de alcohol y/o drogas.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Aumentar la percepción</a:t>
                      </a:r>
                      <a:r>
                        <a:rPr lang="es-CL" sz="1400" baseline="0" dirty="0" smtClean="0"/>
                        <a:t> de riesgo frente al consumo de alcohol.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866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evaluará de forma formativa a través de ticket de salida online.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69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2" y="2362514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22074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sp>
        <p:nvSpPr>
          <p:cNvPr id="4" name="Llamada de nube 3"/>
          <p:cNvSpPr/>
          <p:nvPr/>
        </p:nvSpPr>
        <p:spPr>
          <a:xfrm>
            <a:off x="5956663" y="1531158"/>
            <a:ext cx="4898571" cy="1760682"/>
          </a:xfrm>
          <a:prstGeom prst="cloudCallout">
            <a:avLst>
              <a:gd name="adj1" fmla="val -109584"/>
              <a:gd name="adj2" fmla="val 44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¿Qué sucede con el cerebro humano cuando consumes alcohol ?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4608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5991" t="18644" r="34675" b="25760"/>
          <a:stretch/>
        </p:blipFill>
        <p:spPr>
          <a:xfrm>
            <a:off x="3370217" y="1262295"/>
            <a:ext cx="5603966" cy="295220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919110" y="4929443"/>
            <a:ext cx="4797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https://www.youtube.com/watch?v=7gAiXCjk1ns</a:t>
            </a:r>
          </a:p>
        </p:txBody>
      </p:sp>
    </p:spTree>
    <p:extLst>
      <p:ext uri="{BB962C8B-B14F-4D97-AF65-F5344CB8AC3E}">
        <p14:creationId xmlns:p14="http://schemas.microsoft.com/office/powerpoint/2010/main" val="104040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Capacidad de reflexión frente al consumo de alcohol y/o drogas.</a:t>
            </a:r>
            <a:br>
              <a:rPr lang="es-MX" b="1" dirty="0"/>
            </a:b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 err="1"/>
              <a:t>Objetivo:Aumentar</a:t>
            </a:r>
            <a:r>
              <a:rPr lang="es-MX" sz="3600" dirty="0"/>
              <a:t> la percepción de riesgo frente al consumo de alcohol.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75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27 de septiembre del 2020 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950" y="533139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3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8930" t="13583" r="30658" b="5198"/>
          <a:stretch/>
        </p:blipFill>
        <p:spPr>
          <a:xfrm>
            <a:off x="2299064" y="1136469"/>
            <a:ext cx="7262948" cy="522514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Lección </a:t>
            </a:r>
            <a:r>
              <a:rPr lang="es-MX" dirty="0" smtClean="0"/>
              <a:t>5  ( página 19)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167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3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043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</TotalTime>
  <Words>316</Words>
  <Application>Microsoft Office PowerPoint</Application>
  <PresentationFormat>Personalizado</PresentationFormat>
  <Paragraphs>44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1_Tema de Office</vt:lpstr>
      <vt:lpstr>5° ORIENTACIÓN Clase en línea SEMANA N°36 Fecha: 4 de Diciembredel 2020</vt:lpstr>
      <vt:lpstr>Presentación de PowerPoint</vt:lpstr>
      <vt:lpstr>Virtual classroom rules</vt:lpstr>
      <vt:lpstr>Importante </vt:lpstr>
      <vt:lpstr>Inicio</vt:lpstr>
      <vt:lpstr>MOTIVACIÓN</vt:lpstr>
      <vt:lpstr>Capacidad de reflexión frente al consumo de alcohol y/o drogas. </vt:lpstr>
      <vt:lpstr>Lección 5  ( página 19)</vt:lpstr>
      <vt:lpstr>Presentación de PowerPoint</vt:lpstr>
      <vt:lpstr>Actividad “Tengo una cita” ( pág. 20)</vt:lpstr>
      <vt:lpstr>Actividad “Tengo una cita” ( pág. 20)</vt:lpstr>
      <vt:lpstr>Actividad “Hagamos campaña” ( pág. 21)</vt:lpstr>
      <vt:lpstr>Actividad “Hagamos campaña” ( pág. 21)</vt:lpstr>
      <vt:lpstr>TICKET DE SALIDA ONLINE 35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HP</cp:lastModifiedBy>
  <cp:revision>65</cp:revision>
  <dcterms:created xsi:type="dcterms:W3CDTF">2020-08-03T02:54:47Z</dcterms:created>
  <dcterms:modified xsi:type="dcterms:W3CDTF">2020-11-25T01:13:39Z</dcterms:modified>
</cp:coreProperties>
</file>