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13" r:id="rId3"/>
    <p:sldId id="304" r:id="rId4"/>
    <p:sldId id="264" r:id="rId5"/>
    <p:sldId id="265" r:id="rId6"/>
    <p:sldId id="266" r:id="rId7"/>
    <p:sldId id="284" r:id="rId8"/>
    <p:sldId id="285" r:id="rId9"/>
    <p:sldId id="267" r:id="rId10"/>
    <p:sldId id="271" r:id="rId11"/>
    <p:sldId id="314" r:id="rId12"/>
    <p:sldId id="316" r:id="rId13"/>
    <p:sldId id="317" r:id="rId14"/>
    <p:sldId id="318" r:id="rId15"/>
    <p:sldId id="319" r:id="rId16"/>
    <p:sldId id="322" r:id="rId17"/>
    <p:sldId id="343" r:id="rId18"/>
    <p:sldId id="272" r:id="rId19"/>
    <p:sldId id="323" r:id="rId20"/>
    <p:sldId id="324" r:id="rId21"/>
    <p:sldId id="328" r:id="rId22"/>
    <p:sldId id="337" r:id="rId23"/>
    <p:sldId id="336" r:id="rId24"/>
    <p:sldId id="335" r:id="rId25"/>
    <p:sldId id="338" r:id="rId26"/>
    <p:sldId id="341" r:id="rId27"/>
    <p:sldId id="340" r:id="rId28"/>
    <p:sldId id="342" r:id="rId29"/>
    <p:sldId id="339" r:id="rId30"/>
    <p:sldId id="344" r:id="rId31"/>
    <p:sldId id="345" r:id="rId32"/>
    <p:sldId id="269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RETROALIMENTACIÓN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N°37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smtClean="0">
                <a:latin typeface="Comic Sans MS" panose="030F0702030302020204" pitchFamily="66" charset="0"/>
              </a:rPr>
              <a:t>DECEMBER</a:t>
            </a:r>
            <a:r>
              <a:rPr lang="es-CL" dirty="0" smtClean="0">
                <a:latin typeface="Comic Sans MS" panose="030F0702030302020204" pitchFamily="66" charset="0"/>
              </a:rPr>
              <a:t> 11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21714" y="2113751"/>
            <a:ext cx="5486876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561334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423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 2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dirty="0"/>
              <a:t>-Identifican descripciones de objetos, personas, lugares y la comida.</a:t>
            </a:r>
          </a:p>
          <a:p>
            <a:pPr algn="just">
              <a:spcAft>
                <a:spcPts val="0"/>
              </a:spcAft>
            </a:pPr>
            <a:r>
              <a:rPr lang="es-MX" dirty="0"/>
              <a:t>-Asocian palabras y expresiones que se repiten en los textos a su función comunicativa.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027" y="1600200"/>
            <a:ext cx="822994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310" t="26120" r="29662" b="4323"/>
          <a:stretch/>
        </p:blipFill>
        <p:spPr>
          <a:xfrm>
            <a:off x="2405743" y="1417638"/>
            <a:ext cx="7380514" cy="53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0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555" t="8514" r="32259" b="5188"/>
          <a:stretch/>
        </p:blipFill>
        <p:spPr>
          <a:xfrm>
            <a:off x="609600" y="1217670"/>
            <a:ext cx="10585269" cy="54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3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472" t="20059" r="28850" b="6632"/>
          <a:stretch/>
        </p:blipFill>
        <p:spPr>
          <a:xfrm>
            <a:off x="1528354" y="1417638"/>
            <a:ext cx="8412480" cy="52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04" t="17750" r="32421" b="15867"/>
          <a:stretch/>
        </p:blipFill>
        <p:spPr>
          <a:xfrm>
            <a:off x="1227909" y="1217670"/>
            <a:ext cx="9875519" cy="5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6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849" t="27852" r="29662" b="20774"/>
          <a:stretch/>
        </p:blipFill>
        <p:spPr>
          <a:xfrm>
            <a:off x="1680755" y="1417638"/>
            <a:ext cx="9396548" cy="47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TASK 1: </a:t>
            </a:r>
            <a:r>
              <a:rPr lang="es-MX" dirty="0" err="1" smtClean="0"/>
              <a:t>find</a:t>
            </a:r>
            <a:r>
              <a:rPr lang="es-MX" dirty="0" smtClean="0"/>
              <a:t> and </a:t>
            </a:r>
            <a:r>
              <a:rPr lang="es-MX" dirty="0" err="1" smtClean="0"/>
              <a:t>circle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words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 err="1" smtClean="0"/>
              <a:t>Activity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: page 19)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35" t="17750" r="21223" b="25969"/>
          <a:stretch/>
        </p:blipFill>
        <p:spPr>
          <a:xfrm>
            <a:off x="509450" y="1854926"/>
            <a:ext cx="10829109" cy="4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28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y4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-Reconocen palabras de uso frecuente más comunes presentes en el texto</a:t>
            </a: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-Identifican referencias a acciones habituales referidas a la comida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8801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3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805" t="15874" r="32583" b="7497"/>
          <a:stretch/>
        </p:blipFill>
        <p:spPr>
          <a:xfrm>
            <a:off x="1378934" y="1217670"/>
            <a:ext cx="8522342" cy="53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823" t="21214" r="29500" b="7786"/>
          <a:stretch/>
        </p:blipFill>
        <p:spPr>
          <a:xfrm>
            <a:off x="1045029" y="1308157"/>
            <a:ext cx="10377267" cy="53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17" t="41706" r="33070" b="19042"/>
          <a:stretch/>
        </p:blipFill>
        <p:spPr>
          <a:xfrm>
            <a:off x="953589" y="1217670"/>
            <a:ext cx="9717020" cy="53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336" t="42284" r="29663" b="23948"/>
          <a:stretch/>
        </p:blipFill>
        <p:spPr>
          <a:xfrm>
            <a:off x="609600" y="1217670"/>
            <a:ext cx="10572206" cy="51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11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04" t="44592" r="32421" b="15290"/>
          <a:stretch/>
        </p:blipFill>
        <p:spPr>
          <a:xfrm>
            <a:off x="1201783" y="1217670"/>
            <a:ext cx="10380617" cy="52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51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17" t="20636" r="33232" b="38091"/>
          <a:stretch/>
        </p:blipFill>
        <p:spPr>
          <a:xfrm>
            <a:off x="1631852" y="1417638"/>
            <a:ext cx="6911258" cy="45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9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147" t="26697" r="29176" b="6631"/>
          <a:stretch/>
        </p:blipFill>
        <p:spPr>
          <a:xfrm>
            <a:off x="1842365" y="1132742"/>
            <a:ext cx="8294412" cy="53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31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880" t="24388" r="33232" b="32896"/>
          <a:stretch/>
        </p:blipFill>
        <p:spPr>
          <a:xfrm>
            <a:off x="1227907" y="1417638"/>
            <a:ext cx="9026435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1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797" t="20636" r="29337" b="6631"/>
          <a:stretch/>
        </p:blipFill>
        <p:spPr>
          <a:xfrm>
            <a:off x="927463" y="1417638"/>
            <a:ext cx="10097587" cy="48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74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17" t="32470" r="32745" b="24237"/>
          <a:stretch/>
        </p:blipFill>
        <p:spPr>
          <a:xfrm>
            <a:off x="1530531" y="1417638"/>
            <a:ext cx="9130937" cy="50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8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310" t="22657" r="29986" b="5766"/>
          <a:stretch/>
        </p:blipFill>
        <p:spPr>
          <a:xfrm>
            <a:off x="1269275" y="1417638"/>
            <a:ext cx="9653450" cy="50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46287"/>
              </p:ext>
            </p:extLst>
          </p:nvPr>
        </p:nvGraphicFramePr>
        <p:xfrm>
          <a:off x="351136" y="253237"/>
          <a:ext cx="11347454" cy="6613003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 de textos adaptados y auténticos simples, no literarios, que contengan palabras de uso frecuente, familias de palabras, repetición de palabras y frases,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estén acompañados de abundante apoyo visual, y estén relacionados con los temas y las 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saludar y despedirse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entregar información personal y de temas familiares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personas, objetos y su posición, lugares, acciones cotidianas y clima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gustos, preferencias, cantidades y posesiones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6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-Identifican descripciones de objetos, personas, lugares y la comida.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-Asocian palabras y expresiones que se repiten en los textos a su función comunicativa.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-Reconocen palabras de uso frecuente más comunes presentes en el texto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-Identifican referencias a acciones habituales referidas a la comida.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Retroalimentación de  evaluación formativa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n°4</a:t>
                      </a:r>
                      <a:endParaRPr lang="es-MX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lectora de textos adaptados y auténticos breves, no literarios y literarios.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5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aprendizajes descendidos en relación a los siguientes indicadores: 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-Identifican descripciones de objetos, personas, lugares y la comida.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-Asocian palabras y expresiones que se repiten en los textos a su función comunicativa.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-Reconocen palabras de uso frecuente más comunes presentes en el texto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-Identifican referencias a acciones habituales referidas a la comida.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4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salida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TASK 2: </a:t>
            </a:r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answer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 err="1" smtClean="0"/>
              <a:t>student</a:t>
            </a:r>
            <a:r>
              <a:rPr lang="es-MX" dirty="0" smtClean="0"/>
              <a:t>  </a:t>
            </a:r>
            <a:r>
              <a:rPr lang="es-MX" dirty="0" err="1" smtClean="0"/>
              <a:t>book</a:t>
            </a:r>
            <a:r>
              <a:rPr lang="es-MX" dirty="0" smtClean="0"/>
              <a:t>: page 30)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21" t="11689" r="21386" b="5765"/>
          <a:stretch/>
        </p:blipFill>
        <p:spPr>
          <a:xfrm>
            <a:off x="1476103" y="1541417"/>
            <a:ext cx="9993086" cy="50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TASK 3: </a:t>
            </a:r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answer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 err="1" smtClean="0"/>
              <a:t>student</a:t>
            </a:r>
            <a:r>
              <a:rPr lang="es-MX" dirty="0" smtClean="0"/>
              <a:t>  </a:t>
            </a:r>
            <a:r>
              <a:rPr lang="es-MX" dirty="0" err="1" smtClean="0"/>
              <a:t>book</a:t>
            </a:r>
            <a:r>
              <a:rPr lang="es-MX" dirty="0" smtClean="0"/>
              <a:t>: page 30)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food</a:t>
            </a:r>
            <a:r>
              <a:rPr lang="es-MX" dirty="0" smtClean="0"/>
              <a:t> </a:t>
            </a:r>
            <a:r>
              <a:rPr lang="es-MX" dirty="0" err="1" smtClean="0"/>
              <a:t>verbs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4170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ONLINE EXIT </a:t>
            </a:r>
            <a:r>
              <a:rPr lang="es-CL" sz="7300" dirty="0"/>
              <a:t>TICKET </a:t>
            </a:r>
            <a:r>
              <a:rPr lang="es-CL" sz="7300" dirty="0" smtClean="0"/>
              <a:t>37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177238" y="2496292"/>
            <a:ext cx="8876714" cy="12441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https://docs.google.com/forms/d/e/1FAIpQLScNzXXHSePhCkFiBR4lcxd7CB1RsKbjL_4xxx67A1l3q0f0JA/viewform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502433" y="265750"/>
            <a:ext cx="1349611" cy="9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1945" t="10019" r="32379" b="41100"/>
          <a:stretch/>
        </p:blipFill>
        <p:spPr>
          <a:xfrm rot="21108636">
            <a:off x="3283132" y="4008518"/>
            <a:ext cx="3914502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32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387739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19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por lograr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3, 4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-Reconocen palabras de uso frecuente más comunes presentes en el texto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-Identifican referencias a acciones habituales referidas a la comida.</a:t>
            </a:r>
          </a:p>
          <a:p>
            <a:pPr marL="0" lvl="0" indent="0" algn="ctr">
              <a:buNone/>
            </a:pP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6474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WHAT IS YOUR FAVORITE </a:t>
            </a:r>
            <a:r>
              <a:rPr lang="es-MX" sz="2800" b="1" dirty="0" smtClean="0">
                <a:solidFill>
                  <a:schemeClr val="tx1"/>
                </a:solidFill>
              </a:rPr>
              <a:t>DESSERT?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30429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retroalimentación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4887" t="17988" r="33818" b="22049"/>
          <a:stretch/>
        </p:blipFill>
        <p:spPr>
          <a:xfrm>
            <a:off x="5905897" y="1400481"/>
            <a:ext cx="5225143" cy="287382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67818" y="5282140"/>
            <a:ext cx="494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https://www.youtube.com/watch?v=KGzp2hJDF7A</a:t>
            </a:r>
          </a:p>
        </p:txBody>
      </p:sp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370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Retroalimentación semana </a:t>
            </a:r>
            <a:r>
              <a:rPr lang="es-MX" b="1" dirty="0" smtClean="0"/>
              <a:t>36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Objetivo: Retroalimentar aprendizajes descendidos en relación a los siguientes indicadores: </a:t>
            </a:r>
            <a:endParaRPr lang="es-MX" sz="3600" dirty="0" smtClean="0"/>
          </a:p>
          <a:p>
            <a:pPr algn="just">
              <a:spcAft>
                <a:spcPts val="0"/>
              </a:spcAft>
            </a:pPr>
            <a:endParaRPr lang="es-MX" sz="3600" dirty="0"/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-Identifican descripciones de objetos, personas, lugares y la comida.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-Asocian palabras y expresiones que se repiten en los textos a su función comunicativa.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-Reconocen palabras de uso frecuente más comunes presentes en el texto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-Identifican referencias a acciones habituales referidas a la comida</a:t>
            </a: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Decembe</a:t>
            </a:r>
            <a:r>
              <a:rPr lang="es-MX" sz="2400" dirty="0" err="1" smtClean="0"/>
              <a:t>r</a:t>
            </a:r>
            <a:r>
              <a:rPr lang="es-MX" sz="2400" dirty="0" smtClean="0"/>
              <a:t> </a:t>
            </a:r>
            <a:r>
              <a:rPr lang="es-MX" sz="2400" dirty="0" smtClean="0"/>
              <a:t>11th, 2020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714</Words>
  <Application>Microsoft Office PowerPoint</Application>
  <PresentationFormat>Panorámica</PresentationFormat>
  <Paragraphs>141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Comic Sans MS</vt:lpstr>
      <vt:lpstr>Times New Roman</vt:lpstr>
      <vt:lpstr>1_Tema de Office</vt:lpstr>
      <vt:lpstr>5° GRADE RETROALIMENTACIÓN WEEK N°37 DATE: DECEMBER 11 th, 2020</vt:lpstr>
      <vt:lpstr>Virtual classroom rules</vt:lpstr>
      <vt:lpstr>Presentación de PowerPoint</vt:lpstr>
      <vt:lpstr>Importante </vt:lpstr>
      <vt:lpstr>Resultado total de evaluación semana 32 </vt:lpstr>
      <vt:lpstr>Contenidos por lograr </vt:lpstr>
      <vt:lpstr>Inicio</vt:lpstr>
      <vt:lpstr>MOTIVACIÓN</vt:lpstr>
      <vt:lpstr> Retroalimentación semana 36 </vt:lpstr>
      <vt:lpstr>Resultado por indicadores 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TASK 1: find and circle the words  (Activity book: page 19)</vt:lpstr>
      <vt:lpstr>Resultado por indicadores 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TASK 2: Read and answer (student  book: page 30)</vt:lpstr>
      <vt:lpstr>TASK 3: Read and answer (student  book: page 30)</vt:lpstr>
      <vt:lpstr>ONLINE EXIT TICKET 37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120</cp:revision>
  <dcterms:created xsi:type="dcterms:W3CDTF">2020-08-03T02:54:47Z</dcterms:created>
  <dcterms:modified xsi:type="dcterms:W3CDTF">2020-12-07T13:12:32Z</dcterms:modified>
</cp:coreProperties>
</file>