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21"/>
  </p:notesMasterIdLst>
  <p:sldIdLst>
    <p:sldId id="298" r:id="rId4"/>
    <p:sldId id="256" r:id="rId5"/>
    <p:sldId id="323" r:id="rId6"/>
    <p:sldId id="324" r:id="rId7"/>
    <p:sldId id="301" r:id="rId8"/>
    <p:sldId id="325" r:id="rId9"/>
    <p:sldId id="326" r:id="rId10"/>
    <p:sldId id="302" r:id="rId11"/>
    <p:sldId id="336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8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9" autoAdjust="0"/>
    <p:restoredTop sz="93922" autoAdjust="0"/>
  </p:normalViewPr>
  <p:slideViewPr>
    <p:cSldViewPr>
      <p:cViewPr>
        <p:scale>
          <a:sx n="72" d="100"/>
          <a:sy n="72" d="100"/>
        </p:scale>
        <p:origin x="-144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98FBC-3414-4FD8-B17E-D03A77073707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6E182967-2585-4E36-877B-1A3FEAAACCB2}">
      <dgm:prSet phldrT="[Texto]"/>
      <dgm:spPr/>
      <dgm:t>
        <a:bodyPr/>
        <a:lstStyle/>
        <a:p>
          <a:r>
            <a:rPr lang="es-CL" dirty="0"/>
            <a:t>LEO EL OBJETIVO</a:t>
          </a:r>
        </a:p>
      </dgm:t>
    </dgm:pt>
    <dgm:pt modelId="{121951C6-9D2A-4DEE-A030-0BDB3FDA9F8A}" type="parTrans" cxnId="{CC56052A-EE3F-4B11-8DFC-3CF4097458E7}">
      <dgm:prSet/>
      <dgm:spPr/>
      <dgm:t>
        <a:bodyPr/>
        <a:lstStyle/>
        <a:p>
          <a:endParaRPr lang="es-CL"/>
        </a:p>
      </dgm:t>
    </dgm:pt>
    <dgm:pt modelId="{E516C2B3-792B-401D-9CC2-E985CB580E93}" type="sibTrans" cxnId="{CC56052A-EE3F-4B11-8DFC-3CF4097458E7}">
      <dgm:prSet/>
      <dgm:spPr/>
      <dgm:t>
        <a:bodyPr/>
        <a:lstStyle/>
        <a:p>
          <a:endParaRPr lang="es-CL"/>
        </a:p>
      </dgm:t>
    </dgm:pt>
    <dgm:pt modelId="{1812B934-4DAE-42C0-BAE5-5929A099FCE4}">
      <dgm:prSet phldrT="[Texto]"/>
      <dgm:spPr/>
      <dgm:t>
        <a:bodyPr/>
        <a:lstStyle/>
        <a:p>
          <a:r>
            <a:rPr lang="es-CL" dirty="0"/>
            <a:t>ACTIVO</a:t>
          </a:r>
          <a:r>
            <a:rPr lang="es-CL" baseline="0" dirty="0"/>
            <a:t> MIS CONOCIM</a:t>
          </a:r>
        </a:p>
        <a:p>
          <a:r>
            <a:rPr lang="es-CL" baseline="0" dirty="0"/>
            <a:t>IENTOS</a:t>
          </a:r>
          <a:endParaRPr lang="es-CL" dirty="0"/>
        </a:p>
      </dgm:t>
    </dgm:pt>
    <dgm:pt modelId="{2D5A8068-5EF0-4F81-88F9-B49378B6A6E2}" type="parTrans" cxnId="{EF2E1469-DD49-40B8-A8A9-7635F5B88C80}">
      <dgm:prSet/>
      <dgm:spPr/>
      <dgm:t>
        <a:bodyPr/>
        <a:lstStyle/>
        <a:p>
          <a:endParaRPr lang="es-CL"/>
        </a:p>
      </dgm:t>
    </dgm:pt>
    <dgm:pt modelId="{45A3E0E0-B56F-46C3-90B7-84B330BAEAE8}" type="sibTrans" cxnId="{EF2E1469-DD49-40B8-A8A9-7635F5B88C80}">
      <dgm:prSet/>
      <dgm:spPr/>
      <dgm:t>
        <a:bodyPr/>
        <a:lstStyle/>
        <a:p>
          <a:endParaRPr lang="es-CL"/>
        </a:p>
      </dgm:t>
    </dgm:pt>
    <dgm:pt modelId="{0C9B4111-3BBE-41E2-8A96-739D6594973F}">
      <dgm:prSet phldrT="[Texto]"/>
      <dgm:spPr/>
      <dgm:t>
        <a:bodyPr/>
        <a:lstStyle/>
        <a:p>
          <a:r>
            <a:rPr lang="es-CL" dirty="0"/>
            <a:t>RECUERDO LO QUE SÉ</a:t>
          </a:r>
        </a:p>
      </dgm:t>
    </dgm:pt>
    <dgm:pt modelId="{7147554B-1508-44DC-9AB7-83FE342874C1}" type="parTrans" cxnId="{52497883-8A87-4953-873F-7FBF5AE272AF}">
      <dgm:prSet/>
      <dgm:spPr/>
      <dgm:t>
        <a:bodyPr/>
        <a:lstStyle/>
        <a:p>
          <a:endParaRPr lang="es-CL"/>
        </a:p>
      </dgm:t>
    </dgm:pt>
    <dgm:pt modelId="{2B2B0F91-0680-47AA-A1D1-BE7A0F8950E5}" type="sibTrans" cxnId="{52497883-8A87-4953-873F-7FBF5AE272AF}">
      <dgm:prSet/>
      <dgm:spPr/>
      <dgm:t>
        <a:bodyPr/>
        <a:lstStyle/>
        <a:p>
          <a:endParaRPr lang="es-CL"/>
        </a:p>
      </dgm:t>
    </dgm:pt>
    <dgm:pt modelId="{22A3F90F-50CA-4246-BF9E-F6A76A38E90F}">
      <dgm:prSet phldrT="[Texto]"/>
      <dgm:spPr/>
      <dgm:t>
        <a:bodyPr/>
        <a:lstStyle/>
        <a:p>
          <a:r>
            <a:rPr lang="es-CL" dirty="0"/>
            <a:t>APRENDO ALGO NUEVO</a:t>
          </a:r>
        </a:p>
      </dgm:t>
    </dgm:pt>
    <dgm:pt modelId="{51CF0368-5797-40E5-90B8-7912C3CB5C24}" type="parTrans" cxnId="{4799959D-EB08-4CA0-9D48-A90C40523CD2}">
      <dgm:prSet/>
      <dgm:spPr/>
      <dgm:t>
        <a:bodyPr/>
        <a:lstStyle/>
        <a:p>
          <a:endParaRPr lang="es-CL"/>
        </a:p>
      </dgm:t>
    </dgm:pt>
    <dgm:pt modelId="{B86AE344-3663-42C9-BF75-ACAA93B8E3D2}" type="sibTrans" cxnId="{4799959D-EB08-4CA0-9D48-A90C40523CD2}">
      <dgm:prSet/>
      <dgm:spPr/>
      <dgm:t>
        <a:bodyPr/>
        <a:lstStyle/>
        <a:p>
          <a:endParaRPr lang="es-CL"/>
        </a:p>
      </dgm:t>
    </dgm:pt>
    <dgm:pt modelId="{697B0C24-EA4D-4876-A65F-9E21A9F64487}">
      <dgm:prSet phldrT="[Texto]"/>
      <dgm:spPr/>
      <dgm:t>
        <a:bodyPr/>
        <a:lstStyle/>
        <a:p>
          <a:r>
            <a:rPr lang="es-CL"/>
            <a:t>HAGO </a:t>
          </a:r>
          <a:r>
            <a:rPr lang="es-CL" dirty="0"/>
            <a:t>LA TAREA</a:t>
          </a:r>
        </a:p>
      </dgm:t>
    </dgm:pt>
    <dgm:pt modelId="{7CD89FD6-1618-48AD-A2DC-49EB9D08010B}" type="parTrans" cxnId="{48EEEEBE-FAF2-4E54-B56D-17C222C9A7CA}">
      <dgm:prSet/>
      <dgm:spPr/>
      <dgm:t>
        <a:bodyPr/>
        <a:lstStyle/>
        <a:p>
          <a:endParaRPr lang="es-CL"/>
        </a:p>
      </dgm:t>
    </dgm:pt>
    <dgm:pt modelId="{501AD1D4-FC26-4365-A5EA-8E5CFE899EE7}" type="sibTrans" cxnId="{48EEEEBE-FAF2-4E54-B56D-17C222C9A7CA}">
      <dgm:prSet/>
      <dgm:spPr/>
      <dgm:t>
        <a:bodyPr/>
        <a:lstStyle/>
        <a:p>
          <a:endParaRPr lang="es-CL"/>
        </a:p>
      </dgm:t>
    </dgm:pt>
    <dgm:pt modelId="{52B0D712-E2EF-4320-9976-CE23D4AED733}">
      <dgm:prSet phldrT="[Texto]"/>
      <dgm:spPr/>
      <dgm:t>
        <a:bodyPr/>
        <a:lstStyle/>
        <a:p>
          <a:r>
            <a:rPr lang="es-CL" dirty="0"/>
            <a:t>Comprendo la tarea</a:t>
          </a:r>
        </a:p>
      </dgm:t>
    </dgm:pt>
    <dgm:pt modelId="{18F9DD8D-0BE6-4387-BC5B-8AC128F73A7A}" type="parTrans" cxnId="{CD1D4312-05F9-4A16-B2AE-6302978AEB33}">
      <dgm:prSet/>
      <dgm:spPr/>
      <dgm:t>
        <a:bodyPr/>
        <a:lstStyle/>
        <a:p>
          <a:endParaRPr lang="es-CL"/>
        </a:p>
      </dgm:t>
    </dgm:pt>
    <dgm:pt modelId="{FED744A7-5229-4CB9-8D4B-708878C1B13B}" type="sibTrans" cxnId="{CD1D4312-05F9-4A16-B2AE-6302978AEB33}">
      <dgm:prSet/>
      <dgm:spPr/>
      <dgm:t>
        <a:bodyPr/>
        <a:lstStyle/>
        <a:p>
          <a:endParaRPr lang="es-CL"/>
        </a:p>
      </dgm:t>
    </dgm:pt>
    <dgm:pt modelId="{9C5C815B-5574-4BE9-89C4-E8DCA1BBB3D7}">
      <dgm:prSet phldrT="[Texto]"/>
      <dgm:spPr/>
      <dgm:t>
        <a:bodyPr/>
        <a:lstStyle/>
        <a:p>
          <a:r>
            <a:rPr lang="es-CL" dirty="0"/>
            <a:t>REALIZO EL CIERRE</a:t>
          </a:r>
        </a:p>
      </dgm:t>
    </dgm:pt>
    <dgm:pt modelId="{13BAF4C2-803C-4CF5-8F2E-A956A5A85337}" type="parTrans" cxnId="{F746799E-C517-4F9F-A81C-EAE7B37473ED}">
      <dgm:prSet/>
      <dgm:spPr/>
      <dgm:t>
        <a:bodyPr/>
        <a:lstStyle/>
        <a:p>
          <a:endParaRPr lang="es-CL"/>
        </a:p>
      </dgm:t>
    </dgm:pt>
    <dgm:pt modelId="{DE2A032A-3F0A-4702-AFBA-BC56BE7445CF}" type="sibTrans" cxnId="{F746799E-C517-4F9F-A81C-EAE7B37473ED}">
      <dgm:prSet/>
      <dgm:spPr/>
      <dgm:t>
        <a:bodyPr/>
        <a:lstStyle/>
        <a:p>
          <a:endParaRPr lang="es-CL"/>
        </a:p>
      </dgm:t>
    </dgm:pt>
    <dgm:pt modelId="{D1FED45D-D27D-4A7C-B268-742BBEBEA4DB}">
      <dgm:prSet phldrT="[Texto]"/>
      <dgm:spPr/>
      <dgm:t>
        <a:bodyPr/>
        <a:lstStyle/>
        <a:p>
          <a:r>
            <a:rPr lang="es-CL" dirty="0"/>
            <a:t>ENVIO EL TICKET</a:t>
          </a:r>
        </a:p>
      </dgm:t>
    </dgm:pt>
    <dgm:pt modelId="{BD94B13C-A66C-452E-B04F-CD156B0F376D}" type="parTrans" cxnId="{BB84D3E2-5625-448A-82E6-EE5EC2103639}">
      <dgm:prSet/>
      <dgm:spPr/>
      <dgm:t>
        <a:bodyPr/>
        <a:lstStyle/>
        <a:p>
          <a:endParaRPr lang="es-CL"/>
        </a:p>
      </dgm:t>
    </dgm:pt>
    <dgm:pt modelId="{17F600DB-0D1D-4D25-B069-81346BB72170}" type="sibTrans" cxnId="{BB84D3E2-5625-448A-82E6-EE5EC2103639}">
      <dgm:prSet/>
      <dgm:spPr/>
      <dgm:t>
        <a:bodyPr/>
        <a:lstStyle/>
        <a:p>
          <a:endParaRPr lang="es-CL"/>
        </a:p>
      </dgm:t>
    </dgm:pt>
    <dgm:pt modelId="{7A518010-65AE-4671-9B02-6C892244F373}" type="pres">
      <dgm:prSet presAssocID="{18498FBC-3414-4FD8-B17E-D03A77073707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CL"/>
        </a:p>
      </dgm:t>
    </dgm:pt>
    <dgm:pt modelId="{E8988B13-953F-489F-AFB1-0331DFDF536C}" type="pres">
      <dgm:prSet presAssocID="{6E182967-2585-4E36-877B-1A3FEAAACCB2}" presName="firstNode" presStyleLbl="node1" presStyleIdx="0" presStyleCnt="8" custLinFactY="-21259" custLinFactNeighborX="-13838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92E922C-F941-4957-8354-706B8C63DAA5}" type="pres">
      <dgm:prSet presAssocID="{E516C2B3-792B-401D-9CC2-E985CB580E93}" presName="sibTrans" presStyleLbl="sibTrans2D1" presStyleIdx="0" presStyleCnt="7" custLinFactNeighborX="8682" custLinFactNeighborY="21562"/>
      <dgm:spPr/>
      <dgm:t>
        <a:bodyPr/>
        <a:lstStyle/>
        <a:p>
          <a:endParaRPr lang="es-CL"/>
        </a:p>
      </dgm:t>
    </dgm:pt>
    <dgm:pt modelId="{8514F8C5-DAA4-4A57-9467-76456122684A}" type="pres">
      <dgm:prSet presAssocID="{1812B934-4DAE-42C0-BAE5-5929A099FCE4}" presName="middleNode" presStyleCnt="0"/>
      <dgm:spPr/>
    </dgm:pt>
    <dgm:pt modelId="{88B44F5E-4DDC-4B5B-AE3F-5C66E82EC8AC}" type="pres">
      <dgm:prSet presAssocID="{1812B934-4DAE-42C0-BAE5-5929A099FCE4}" presName="padding" presStyleLbl="node1" presStyleIdx="0" presStyleCnt="8"/>
      <dgm:spPr/>
    </dgm:pt>
    <dgm:pt modelId="{8538985B-3ADF-46A6-A9AF-4CF266628935}" type="pres">
      <dgm:prSet presAssocID="{1812B934-4DAE-42C0-BAE5-5929A099FCE4}" presName="shape" presStyleLbl="node1" presStyleIdx="1" presStyleCnt="8" custScaleX="179074" custScaleY="158553" custLinFactNeighborX="-8412" custLinFactNeighborY="-2977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95A04B7-0D77-4A84-B2F3-2B6FAB25F88F}" type="pres">
      <dgm:prSet presAssocID="{45A3E0E0-B56F-46C3-90B7-84B330BAEAE8}" presName="sibTrans" presStyleLbl="sibTrans2D1" presStyleIdx="1" presStyleCnt="7" custAng="21338633" custFlipVert="1" custScaleX="145312" custScaleY="113230" custLinFactNeighborX="-12670" custLinFactNeighborY="66538"/>
      <dgm:spPr/>
      <dgm:t>
        <a:bodyPr/>
        <a:lstStyle/>
        <a:p>
          <a:endParaRPr lang="es-CL"/>
        </a:p>
      </dgm:t>
    </dgm:pt>
    <dgm:pt modelId="{A8F27AD7-BFA0-4142-97E8-164B409AC3E6}" type="pres">
      <dgm:prSet presAssocID="{0C9B4111-3BBE-41E2-8A96-739D6594973F}" presName="middleNode" presStyleCnt="0"/>
      <dgm:spPr/>
    </dgm:pt>
    <dgm:pt modelId="{18569D32-2F04-442C-A0AE-4449C897F7F2}" type="pres">
      <dgm:prSet presAssocID="{0C9B4111-3BBE-41E2-8A96-739D6594973F}" presName="padding" presStyleLbl="node1" presStyleIdx="1" presStyleCnt="8"/>
      <dgm:spPr/>
    </dgm:pt>
    <dgm:pt modelId="{0A3C8868-A9F5-4E78-8C35-1A0DC961B3BA}" type="pres">
      <dgm:prSet presAssocID="{0C9B4111-3BBE-41E2-8A96-739D6594973F}" presName="shape" presStyleLbl="node1" presStyleIdx="2" presStyleCnt="8" custScaleX="1816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5FDE4EF-022E-40F2-8D35-A9573480ADF7}" type="pres">
      <dgm:prSet presAssocID="{2B2B0F91-0680-47AA-A1D1-BE7A0F8950E5}" presName="sibTrans" presStyleLbl="sibTrans2D1" presStyleIdx="2" presStyleCnt="7" custAng="165617"/>
      <dgm:spPr/>
      <dgm:t>
        <a:bodyPr/>
        <a:lstStyle/>
        <a:p>
          <a:endParaRPr lang="es-CL"/>
        </a:p>
      </dgm:t>
    </dgm:pt>
    <dgm:pt modelId="{682CF766-AF34-4160-8377-25ABC081F871}" type="pres">
      <dgm:prSet presAssocID="{22A3F90F-50CA-4246-BF9E-F6A76A38E90F}" presName="middleNode" presStyleCnt="0"/>
      <dgm:spPr/>
    </dgm:pt>
    <dgm:pt modelId="{0EAD8B35-1BCA-4495-886F-8EFB553E61B0}" type="pres">
      <dgm:prSet presAssocID="{22A3F90F-50CA-4246-BF9E-F6A76A38E90F}" presName="padding" presStyleLbl="node1" presStyleIdx="2" presStyleCnt="8"/>
      <dgm:spPr/>
    </dgm:pt>
    <dgm:pt modelId="{B21BDF2F-1DC7-487A-920D-B2C5E23E61A4}" type="pres">
      <dgm:prSet presAssocID="{22A3F90F-50CA-4246-BF9E-F6A76A38E90F}" presName="shape" presStyleLbl="node1" presStyleIdx="3" presStyleCnt="8" custScaleX="1816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CC71A5-B9D8-4ED8-8425-ED67395A1A39}" type="pres">
      <dgm:prSet presAssocID="{B86AE344-3663-42C9-BF75-ACAA93B8E3D2}" presName="sibTrans" presStyleLbl="sibTrans2D1" presStyleIdx="3" presStyleCnt="7" custAng="15889671" custLinFactX="600000" custLinFactY="78395" custLinFactNeighborX="644265" custLinFactNeighborY="100000"/>
      <dgm:spPr/>
      <dgm:t>
        <a:bodyPr/>
        <a:lstStyle/>
        <a:p>
          <a:endParaRPr lang="es-CL"/>
        </a:p>
      </dgm:t>
    </dgm:pt>
    <dgm:pt modelId="{8236AE0A-2DFC-4B9A-BE92-9BECFBA0532E}" type="pres">
      <dgm:prSet presAssocID="{697B0C24-EA4D-4876-A65F-9E21A9F64487}" presName="middleNode" presStyleCnt="0"/>
      <dgm:spPr/>
    </dgm:pt>
    <dgm:pt modelId="{3450FD69-8675-4728-BAA0-C7F1FA4D221F}" type="pres">
      <dgm:prSet presAssocID="{697B0C24-EA4D-4876-A65F-9E21A9F64487}" presName="padding" presStyleLbl="node1" presStyleIdx="3" presStyleCnt="8"/>
      <dgm:spPr/>
    </dgm:pt>
    <dgm:pt modelId="{1CB98D16-2A78-4EED-8ED8-FF76487A24A5}" type="pres">
      <dgm:prSet presAssocID="{697B0C24-EA4D-4876-A65F-9E21A9F64487}" presName="shape" presStyleLbl="node1" presStyleIdx="4" presStyleCnt="8" custScaleX="163965" custLinFactY="100000" custLinFactNeighborX="-3898" custLinFactNeighborY="10277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F8470E6-1B5E-413C-B137-3E4CA51A0788}" type="pres">
      <dgm:prSet presAssocID="{501AD1D4-FC26-4365-A5EA-8E5CFE899EE7}" presName="sibTrans" presStyleLbl="sibTrans2D1" presStyleIdx="4" presStyleCnt="7" custAng="5688195" custLinFactX="-200000" custLinFactY="-40475" custLinFactNeighborX="-277990" custLinFactNeighborY="-100000"/>
      <dgm:spPr/>
      <dgm:t>
        <a:bodyPr/>
        <a:lstStyle/>
        <a:p>
          <a:endParaRPr lang="es-CL"/>
        </a:p>
      </dgm:t>
    </dgm:pt>
    <dgm:pt modelId="{CF304435-B7C7-4336-A486-753435504D1E}" type="pres">
      <dgm:prSet presAssocID="{52B0D712-E2EF-4320-9976-CE23D4AED733}" presName="middleNode" presStyleCnt="0"/>
      <dgm:spPr/>
    </dgm:pt>
    <dgm:pt modelId="{5F1F51A8-4236-4D5D-A3D5-2E635125C482}" type="pres">
      <dgm:prSet presAssocID="{52B0D712-E2EF-4320-9976-CE23D4AED733}" presName="padding" presStyleLbl="node1" presStyleIdx="4" presStyleCnt="8"/>
      <dgm:spPr/>
    </dgm:pt>
    <dgm:pt modelId="{DE1333F4-1022-465E-880D-2F891EF2CCD7}" type="pres">
      <dgm:prSet presAssocID="{52B0D712-E2EF-4320-9976-CE23D4AED733}" presName="shape" presStyleLbl="node1" presStyleIdx="5" presStyleCnt="8" custLinFactY="-100000" custLinFactNeighborX="-5256" custLinFactNeighborY="-11280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9C3374-D262-4CEC-B327-FEACA986CBD1}" type="pres">
      <dgm:prSet presAssocID="{FED744A7-5229-4CB9-8D4B-708878C1B13B}" presName="sibTrans" presStyleLbl="sibTrans2D1" presStyleIdx="5" presStyleCnt="7" custAng="2586818" custLinFactX="-200000" custLinFactNeighborX="-204167" custLinFactNeighborY="33949"/>
      <dgm:spPr/>
      <dgm:t>
        <a:bodyPr/>
        <a:lstStyle/>
        <a:p>
          <a:endParaRPr lang="es-CL"/>
        </a:p>
      </dgm:t>
    </dgm:pt>
    <dgm:pt modelId="{696E4650-594F-4928-BFAD-60C61D443A42}" type="pres">
      <dgm:prSet presAssocID="{9C5C815B-5574-4BE9-89C4-E8DCA1BBB3D7}" presName="middleNode" presStyleCnt="0"/>
      <dgm:spPr/>
    </dgm:pt>
    <dgm:pt modelId="{5870A3B7-9BC0-4D77-8EFC-5F05D4B5C18E}" type="pres">
      <dgm:prSet presAssocID="{9C5C815B-5574-4BE9-89C4-E8DCA1BBB3D7}" presName="padding" presStyleLbl="node1" presStyleIdx="5" presStyleCnt="8"/>
      <dgm:spPr/>
    </dgm:pt>
    <dgm:pt modelId="{DE7B0F9F-324C-4EF7-9C52-492AAC9A0DBC}" type="pres">
      <dgm:prSet presAssocID="{9C5C815B-5574-4BE9-89C4-E8DCA1BBB3D7}" presName="shape" presStyleLbl="node1" presStyleIdx="6" presStyleCnt="8" custScaleX="142666" custScaleY="141775" custLinFactNeighborX="-24909" custLinFactNeighborY="1390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0B448E9-4C76-4851-B644-F257D47FE94A}" type="pres">
      <dgm:prSet presAssocID="{DE2A032A-3F0A-4702-AFBA-BC56BE7445CF}" presName="sibTrans" presStyleLbl="sibTrans2D1" presStyleIdx="6" presStyleCnt="7" custAng="21597116" custLinFactNeighborX="12704" custLinFactNeighborY="-4780"/>
      <dgm:spPr/>
      <dgm:t>
        <a:bodyPr/>
        <a:lstStyle/>
        <a:p>
          <a:endParaRPr lang="es-CL"/>
        </a:p>
      </dgm:t>
    </dgm:pt>
    <dgm:pt modelId="{5A4075CC-B0F2-4FD9-956F-6A96BFF9DB9B}" type="pres">
      <dgm:prSet presAssocID="{D1FED45D-D27D-4A7C-B268-742BBEBEA4DB}" presName="lastNode" presStyleLbl="node1" presStyleIdx="7" presStyleCnt="8" custLinFactNeighborX="-4237" custLinFactNeighborY="480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E9A747C-DFDF-4FD9-87CA-2FA5EAC71F6C}" type="presOf" srcId="{1812B934-4DAE-42C0-BAE5-5929A099FCE4}" destId="{8538985B-3ADF-46A6-A9AF-4CF266628935}" srcOrd="0" destOrd="0" presId="urn:microsoft.com/office/officeart/2005/8/layout/bProcess2"/>
    <dgm:cxn modelId="{15554830-6B8F-4E57-A970-56B6C5EBFF94}" type="presOf" srcId="{2B2B0F91-0680-47AA-A1D1-BE7A0F8950E5}" destId="{35FDE4EF-022E-40F2-8D35-A9573480ADF7}" srcOrd="0" destOrd="0" presId="urn:microsoft.com/office/officeart/2005/8/layout/bProcess2"/>
    <dgm:cxn modelId="{3CD1350C-946B-45C2-9316-B0506B7E0582}" type="presOf" srcId="{45A3E0E0-B56F-46C3-90B7-84B330BAEAE8}" destId="{995A04B7-0D77-4A84-B2F3-2B6FAB25F88F}" srcOrd="0" destOrd="0" presId="urn:microsoft.com/office/officeart/2005/8/layout/bProcess2"/>
    <dgm:cxn modelId="{B99E2544-7B3B-48D1-A53F-4A2F4E1B2510}" type="presOf" srcId="{697B0C24-EA4D-4876-A65F-9E21A9F64487}" destId="{1CB98D16-2A78-4EED-8ED8-FF76487A24A5}" srcOrd="0" destOrd="0" presId="urn:microsoft.com/office/officeart/2005/8/layout/bProcess2"/>
    <dgm:cxn modelId="{EA74DF95-0215-418E-98C7-7300132D8006}" type="presOf" srcId="{6E182967-2585-4E36-877B-1A3FEAAACCB2}" destId="{E8988B13-953F-489F-AFB1-0331DFDF536C}" srcOrd="0" destOrd="0" presId="urn:microsoft.com/office/officeart/2005/8/layout/bProcess2"/>
    <dgm:cxn modelId="{6D3A4850-588D-4B7C-BAAC-83BE99F3CB36}" type="presOf" srcId="{B86AE344-3663-42C9-BF75-ACAA93B8E3D2}" destId="{A4CC71A5-B9D8-4ED8-8425-ED67395A1A39}" srcOrd="0" destOrd="0" presId="urn:microsoft.com/office/officeart/2005/8/layout/bProcess2"/>
    <dgm:cxn modelId="{F746799E-C517-4F9F-A81C-EAE7B37473ED}" srcId="{18498FBC-3414-4FD8-B17E-D03A77073707}" destId="{9C5C815B-5574-4BE9-89C4-E8DCA1BBB3D7}" srcOrd="6" destOrd="0" parTransId="{13BAF4C2-803C-4CF5-8F2E-A956A5A85337}" sibTransId="{DE2A032A-3F0A-4702-AFBA-BC56BE7445CF}"/>
    <dgm:cxn modelId="{BB84D3E2-5625-448A-82E6-EE5EC2103639}" srcId="{18498FBC-3414-4FD8-B17E-D03A77073707}" destId="{D1FED45D-D27D-4A7C-B268-742BBEBEA4DB}" srcOrd="7" destOrd="0" parTransId="{BD94B13C-A66C-452E-B04F-CD156B0F376D}" sibTransId="{17F600DB-0D1D-4D25-B069-81346BB72170}"/>
    <dgm:cxn modelId="{01B4178D-F77B-4DE9-B9B5-36D06ADB0EC8}" type="presOf" srcId="{9C5C815B-5574-4BE9-89C4-E8DCA1BBB3D7}" destId="{DE7B0F9F-324C-4EF7-9C52-492AAC9A0DBC}" srcOrd="0" destOrd="0" presId="urn:microsoft.com/office/officeart/2005/8/layout/bProcess2"/>
    <dgm:cxn modelId="{D9423E7C-CE71-4367-A0F3-7406CB2D0C06}" type="presOf" srcId="{22A3F90F-50CA-4246-BF9E-F6A76A38E90F}" destId="{B21BDF2F-1DC7-487A-920D-B2C5E23E61A4}" srcOrd="0" destOrd="0" presId="urn:microsoft.com/office/officeart/2005/8/layout/bProcess2"/>
    <dgm:cxn modelId="{1E26425C-3645-4AE1-8A4A-0B861F9A0E9A}" type="presOf" srcId="{DE2A032A-3F0A-4702-AFBA-BC56BE7445CF}" destId="{B0B448E9-4C76-4851-B644-F257D47FE94A}" srcOrd="0" destOrd="0" presId="urn:microsoft.com/office/officeart/2005/8/layout/bProcess2"/>
    <dgm:cxn modelId="{CD1D4312-05F9-4A16-B2AE-6302978AEB33}" srcId="{18498FBC-3414-4FD8-B17E-D03A77073707}" destId="{52B0D712-E2EF-4320-9976-CE23D4AED733}" srcOrd="5" destOrd="0" parTransId="{18F9DD8D-0BE6-4387-BC5B-8AC128F73A7A}" sibTransId="{FED744A7-5229-4CB9-8D4B-708878C1B13B}"/>
    <dgm:cxn modelId="{461C05E1-7604-4750-807E-06FDFA36E291}" type="presOf" srcId="{18498FBC-3414-4FD8-B17E-D03A77073707}" destId="{7A518010-65AE-4671-9B02-6C892244F373}" srcOrd="0" destOrd="0" presId="urn:microsoft.com/office/officeart/2005/8/layout/bProcess2"/>
    <dgm:cxn modelId="{52497883-8A87-4953-873F-7FBF5AE272AF}" srcId="{18498FBC-3414-4FD8-B17E-D03A77073707}" destId="{0C9B4111-3BBE-41E2-8A96-739D6594973F}" srcOrd="2" destOrd="0" parTransId="{7147554B-1508-44DC-9AB7-83FE342874C1}" sibTransId="{2B2B0F91-0680-47AA-A1D1-BE7A0F8950E5}"/>
    <dgm:cxn modelId="{DB0F9774-3050-4988-A56B-1DD97AAEF890}" type="presOf" srcId="{501AD1D4-FC26-4365-A5EA-8E5CFE899EE7}" destId="{5F8470E6-1B5E-413C-B137-3E4CA51A0788}" srcOrd="0" destOrd="0" presId="urn:microsoft.com/office/officeart/2005/8/layout/bProcess2"/>
    <dgm:cxn modelId="{B2F1ADA0-69D2-44C4-866C-FF0C7547668D}" type="presOf" srcId="{E516C2B3-792B-401D-9CC2-E985CB580E93}" destId="{092E922C-F941-4957-8354-706B8C63DAA5}" srcOrd="0" destOrd="0" presId="urn:microsoft.com/office/officeart/2005/8/layout/bProcess2"/>
    <dgm:cxn modelId="{838D2130-97C5-4DD5-BD52-EFA8FCB90759}" type="presOf" srcId="{D1FED45D-D27D-4A7C-B268-742BBEBEA4DB}" destId="{5A4075CC-B0F2-4FD9-956F-6A96BFF9DB9B}" srcOrd="0" destOrd="0" presId="urn:microsoft.com/office/officeart/2005/8/layout/bProcess2"/>
    <dgm:cxn modelId="{48EEEEBE-FAF2-4E54-B56D-17C222C9A7CA}" srcId="{18498FBC-3414-4FD8-B17E-D03A77073707}" destId="{697B0C24-EA4D-4876-A65F-9E21A9F64487}" srcOrd="4" destOrd="0" parTransId="{7CD89FD6-1618-48AD-A2DC-49EB9D08010B}" sibTransId="{501AD1D4-FC26-4365-A5EA-8E5CFE899EE7}"/>
    <dgm:cxn modelId="{EF2E1469-DD49-40B8-A8A9-7635F5B88C80}" srcId="{18498FBC-3414-4FD8-B17E-D03A77073707}" destId="{1812B934-4DAE-42C0-BAE5-5929A099FCE4}" srcOrd="1" destOrd="0" parTransId="{2D5A8068-5EF0-4F81-88F9-B49378B6A6E2}" sibTransId="{45A3E0E0-B56F-46C3-90B7-84B330BAEAE8}"/>
    <dgm:cxn modelId="{53C0473F-F5D4-4609-B0CD-92E7425BA414}" type="presOf" srcId="{52B0D712-E2EF-4320-9976-CE23D4AED733}" destId="{DE1333F4-1022-465E-880D-2F891EF2CCD7}" srcOrd="0" destOrd="0" presId="urn:microsoft.com/office/officeart/2005/8/layout/bProcess2"/>
    <dgm:cxn modelId="{CC56052A-EE3F-4B11-8DFC-3CF4097458E7}" srcId="{18498FBC-3414-4FD8-B17E-D03A77073707}" destId="{6E182967-2585-4E36-877B-1A3FEAAACCB2}" srcOrd="0" destOrd="0" parTransId="{121951C6-9D2A-4DEE-A030-0BDB3FDA9F8A}" sibTransId="{E516C2B3-792B-401D-9CC2-E985CB580E93}"/>
    <dgm:cxn modelId="{06A997AC-5E7F-451F-B584-24A8CD6307E7}" type="presOf" srcId="{0C9B4111-3BBE-41E2-8A96-739D6594973F}" destId="{0A3C8868-A9F5-4E78-8C35-1A0DC961B3BA}" srcOrd="0" destOrd="0" presId="urn:microsoft.com/office/officeart/2005/8/layout/bProcess2"/>
    <dgm:cxn modelId="{4799959D-EB08-4CA0-9D48-A90C40523CD2}" srcId="{18498FBC-3414-4FD8-B17E-D03A77073707}" destId="{22A3F90F-50CA-4246-BF9E-F6A76A38E90F}" srcOrd="3" destOrd="0" parTransId="{51CF0368-5797-40E5-90B8-7912C3CB5C24}" sibTransId="{B86AE344-3663-42C9-BF75-ACAA93B8E3D2}"/>
    <dgm:cxn modelId="{86975B8C-41B7-4BF1-BDAA-07AEA9A74C20}" type="presOf" srcId="{FED744A7-5229-4CB9-8D4B-708878C1B13B}" destId="{F89C3374-D262-4CEC-B327-FEACA986CBD1}" srcOrd="0" destOrd="0" presId="urn:microsoft.com/office/officeart/2005/8/layout/bProcess2"/>
    <dgm:cxn modelId="{842B1EB0-4E55-49BD-938E-56244A6CABE1}" type="presParOf" srcId="{7A518010-65AE-4671-9B02-6C892244F373}" destId="{E8988B13-953F-489F-AFB1-0331DFDF536C}" srcOrd="0" destOrd="0" presId="urn:microsoft.com/office/officeart/2005/8/layout/bProcess2"/>
    <dgm:cxn modelId="{F1E4DEDA-2956-432F-B766-12B1D89E2213}" type="presParOf" srcId="{7A518010-65AE-4671-9B02-6C892244F373}" destId="{092E922C-F941-4957-8354-706B8C63DAA5}" srcOrd="1" destOrd="0" presId="urn:microsoft.com/office/officeart/2005/8/layout/bProcess2"/>
    <dgm:cxn modelId="{95DF0AE6-DD2F-4A6B-A35B-17DE2FEFC352}" type="presParOf" srcId="{7A518010-65AE-4671-9B02-6C892244F373}" destId="{8514F8C5-DAA4-4A57-9467-76456122684A}" srcOrd="2" destOrd="0" presId="urn:microsoft.com/office/officeart/2005/8/layout/bProcess2"/>
    <dgm:cxn modelId="{9D7256E3-D7E6-4B4D-80DB-E848326107D5}" type="presParOf" srcId="{8514F8C5-DAA4-4A57-9467-76456122684A}" destId="{88B44F5E-4DDC-4B5B-AE3F-5C66E82EC8AC}" srcOrd="0" destOrd="0" presId="urn:microsoft.com/office/officeart/2005/8/layout/bProcess2"/>
    <dgm:cxn modelId="{95030F9C-E1AC-4CF7-9095-F187E4984DA9}" type="presParOf" srcId="{8514F8C5-DAA4-4A57-9467-76456122684A}" destId="{8538985B-3ADF-46A6-A9AF-4CF266628935}" srcOrd="1" destOrd="0" presId="urn:microsoft.com/office/officeart/2005/8/layout/bProcess2"/>
    <dgm:cxn modelId="{1719F248-4C7A-48E0-9F5C-A021C03EAB89}" type="presParOf" srcId="{7A518010-65AE-4671-9B02-6C892244F373}" destId="{995A04B7-0D77-4A84-B2F3-2B6FAB25F88F}" srcOrd="3" destOrd="0" presId="urn:microsoft.com/office/officeart/2005/8/layout/bProcess2"/>
    <dgm:cxn modelId="{F25327A1-D7C0-4FD3-AA58-0C961FA52E37}" type="presParOf" srcId="{7A518010-65AE-4671-9B02-6C892244F373}" destId="{A8F27AD7-BFA0-4142-97E8-164B409AC3E6}" srcOrd="4" destOrd="0" presId="urn:microsoft.com/office/officeart/2005/8/layout/bProcess2"/>
    <dgm:cxn modelId="{0D36B6C0-5229-456F-9AD1-9E4A2758789C}" type="presParOf" srcId="{A8F27AD7-BFA0-4142-97E8-164B409AC3E6}" destId="{18569D32-2F04-442C-A0AE-4449C897F7F2}" srcOrd="0" destOrd="0" presId="urn:microsoft.com/office/officeart/2005/8/layout/bProcess2"/>
    <dgm:cxn modelId="{048A5C2D-48D7-4408-95F6-219928EAFCB5}" type="presParOf" srcId="{A8F27AD7-BFA0-4142-97E8-164B409AC3E6}" destId="{0A3C8868-A9F5-4E78-8C35-1A0DC961B3BA}" srcOrd="1" destOrd="0" presId="urn:microsoft.com/office/officeart/2005/8/layout/bProcess2"/>
    <dgm:cxn modelId="{5DDCC0E6-98A2-485D-B38F-7E6504773445}" type="presParOf" srcId="{7A518010-65AE-4671-9B02-6C892244F373}" destId="{35FDE4EF-022E-40F2-8D35-A9573480ADF7}" srcOrd="5" destOrd="0" presId="urn:microsoft.com/office/officeart/2005/8/layout/bProcess2"/>
    <dgm:cxn modelId="{D0E5AFCF-4F46-45E9-8AC6-C70C14109FF0}" type="presParOf" srcId="{7A518010-65AE-4671-9B02-6C892244F373}" destId="{682CF766-AF34-4160-8377-25ABC081F871}" srcOrd="6" destOrd="0" presId="urn:microsoft.com/office/officeart/2005/8/layout/bProcess2"/>
    <dgm:cxn modelId="{B2163246-8A67-4FB0-9932-89E436F52547}" type="presParOf" srcId="{682CF766-AF34-4160-8377-25ABC081F871}" destId="{0EAD8B35-1BCA-4495-886F-8EFB553E61B0}" srcOrd="0" destOrd="0" presId="urn:microsoft.com/office/officeart/2005/8/layout/bProcess2"/>
    <dgm:cxn modelId="{A0C280AB-64DC-40E4-8EC4-1019ABCC4BA3}" type="presParOf" srcId="{682CF766-AF34-4160-8377-25ABC081F871}" destId="{B21BDF2F-1DC7-487A-920D-B2C5E23E61A4}" srcOrd="1" destOrd="0" presId="urn:microsoft.com/office/officeart/2005/8/layout/bProcess2"/>
    <dgm:cxn modelId="{68F1D4DE-7AA8-43E3-9B92-DE4222BB715A}" type="presParOf" srcId="{7A518010-65AE-4671-9B02-6C892244F373}" destId="{A4CC71A5-B9D8-4ED8-8425-ED67395A1A39}" srcOrd="7" destOrd="0" presId="urn:microsoft.com/office/officeart/2005/8/layout/bProcess2"/>
    <dgm:cxn modelId="{7EF09193-E0E4-4608-9EEC-C36D12F989CE}" type="presParOf" srcId="{7A518010-65AE-4671-9B02-6C892244F373}" destId="{8236AE0A-2DFC-4B9A-BE92-9BECFBA0532E}" srcOrd="8" destOrd="0" presId="urn:microsoft.com/office/officeart/2005/8/layout/bProcess2"/>
    <dgm:cxn modelId="{6FF159F1-B77C-4184-B887-B603284CEE41}" type="presParOf" srcId="{8236AE0A-2DFC-4B9A-BE92-9BECFBA0532E}" destId="{3450FD69-8675-4728-BAA0-C7F1FA4D221F}" srcOrd="0" destOrd="0" presId="urn:microsoft.com/office/officeart/2005/8/layout/bProcess2"/>
    <dgm:cxn modelId="{963ACA9C-B5F8-430F-A8F4-4E6F0E97D792}" type="presParOf" srcId="{8236AE0A-2DFC-4B9A-BE92-9BECFBA0532E}" destId="{1CB98D16-2A78-4EED-8ED8-FF76487A24A5}" srcOrd="1" destOrd="0" presId="urn:microsoft.com/office/officeart/2005/8/layout/bProcess2"/>
    <dgm:cxn modelId="{6943C205-116F-4BC4-B152-738421548A19}" type="presParOf" srcId="{7A518010-65AE-4671-9B02-6C892244F373}" destId="{5F8470E6-1B5E-413C-B137-3E4CA51A0788}" srcOrd="9" destOrd="0" presId="urn:microsoft.com/office/officeart/2005/8/layout/bProcess2"/>
    <dgm:cxn modelId="{F333A7CD-8366-4E4D-8F86-B6A717BAF697}" type="presParOf" srcId="{7A518010-65AE-4671-9B02-6C892244F373}" destId="{CF304435-B7C7-4336-A486-753435504D1E}" srcOrd="10" destOrd="0" presId="urn:microsoft.com/office/officeart/2005/8/layout/bProcess2"/>
    <dgm:cxn modelId="{DED9FDCD-2177-423A-A239-95B277016B5A}" type="presParOf" srcId="{CF304435-B7C7-4336-A486-753435504D1E}" destId="{5F1F51A8-4236-4D5D-A3D5-2E635125C482}" srcOrd="0" destOrd="0" presId="urn:microsoft.com/office/officeart/2005/8/layout/bProcess2"/>
    <dgm:cxn modelId="{6846C951-7C28-4840-921B-4537E8C881DD}" type="presParOf" srcId="{CF304435-B7C7-4336-A486-753435504D1E}" destId="{DE1333F4-1022-465E-880D-2F891EF2CCD7}" srcOrd="1" destOrd="0" presId="urn:microsoft.com/office/officeart/2005/8/layout/bProcess2"/>
    <dgm:cxn modelId="{89FE35F6-07D2-409B-8400-091296954B8F}" type="presParOf" srcId="{7A518010-65AE-4671-9B02-6C892244F373}" destId="{F89C3374-D262-4CEC-B327-FEACA986CBD1}" srcOrd="11" destOrd="0" presId="urn:microsoft.com/office/officeart/2005/8/layout/bProcess2"/>
    <dgm:cxn modelId="{6797BF89-CA70-43D1-B544-63C2FA34629E}" type="presParOf" srcId="{7A518010-65AE-4671-9B02-6C892244F373}" destId="{696E4650-594F-4928-BFAD-60C61D443A42}" srcOrd="12" destOrd="0" presId="urn:microsoft.com/office/officeart/2005/8/layout/bProcess2"/>
    <dgm:cxn modelId="{F85A8F49-4502-4A97-B11E-A34D79364708}" type="presParOf" srcId="{696E4650-594F-4928-BFAD-60C61D443A42}" destId="{5870A3B7-9BC0-4D77-8EFC-5F05D4B5C18E}" srcOrd="0" destOrd="0" presId="urn:microsoft.com/office/officeart/2005/8/layout/bProcess2"/>
    <dgm:cxn modelId="{FFB6C16F-9499-403E-9A67-7EF162CA7422}" type="presParOf" srcId="{696E4650-594F-4928-BFAD-60C61D443A42}" destId="{DE7B0F9F-324C-4EF7-9C52-492AAC9A0DBC}" srcOrd="1" destOrd="0" presId="urn:microsoft.com/office/officeart/2005/8/layout/bProcess2"/>
    <dgm:cxn modelId="{267BE84E-AE14-4702-B4CB-A5D3F34D38E6}" type="presParOf" srcId="{7A518010-65AE-4671-9B02-6C892244F373}" destId="{B0B448E9-4C76-4851-B644-F257D47FE94A}" srcOrd="13" destOrd="0" presId="urn:microsoft.com/office/officeart/2005/8/layout/bProcess2"/>
    <dgm:cxn modelId="{7BB979CC-5BA2-4961-9D01-71055CC19D31}" type="presParOf" srcId="{7A518010-65AE-4671-9B02-6C892244F373}" destId="{5A4075CC-B0F2-4FD9-956F-6A96BFF9DB9B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9A78B-F88E-4549-8A14-CEE0DD69B2A5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L"/>
        </a:p>
      </dgm:t>
    </dgm:pt>
    <dgm:pt modelId="{B83F5A2A-F404-4851-9370-907B215B8498}">
      <dgm:prSet custT="1"/>
      <dgm:spPr/>
      <dgm:t>
        <a:bodyPr/>
        <a:lstStyle/>
        <a:p>
          <a:r>
            <a:rPr lang="es-CL" sz="2000" b="0" i="0" dirty="0" smtClean="0"/>
            <a:t>1. Según el texto, en el refrigerador se deben mantener:</a:t>
          </a:r>
        </a:p>
        <a:p>
          <a:r>
            <a:rPr lang="es-CL" sz="2000" b="0" dirty="0" smtClean="0"/>
            <a:t>9 de 24 respuestas correctas</a:t>
          </a:r>
          <a:endParaRPr lang="es-MX" sz="2000" dirty="0">
            <a:solidFill>
              <a:schemeClr val="bg1"/>
            </a:solidFill>
          </a:endParaRPr>
        </a:p>
      </dgm:t>
    </dgm:pt>
    <dgm:pt modelId="{68A7096E-0D74-4371-BF76-5047D3300BC1}" type="parTrans" cxnId="{0611EEF8-560D-4250-B778-A96FE923B311}">
      <dgm:prSet/>
      <dgm:spPr/>
      <dgm:t>
        <a:bodyPr/>
        <a:lstStyle/>
        <a:p>
          <a:endParaRPr lang="es-CL" sz="2000"/>
        </a:p>
      </dgm:t>
    </dgm:pt>
    <dgm:pt modelId="{75BF7664-9862-4CCB-9750-EEE8E7829316}" type="sibTrans" cxnId="{0611EEF8-560D-4250-B778-A96FE923B311}">
      <dgm:prSet/>
      <dgm:spPr/>
      <dgm:t>
        <a:bodyPr/>
        <a:lstStyle/>
        <a:p>
          <a:endParaRPr lang="es-CL" sz="2000"/>
        </a:p>
      </dgm:t>
    </dgm:pt>
    <dgm:pt modelId="{8486E8FA-828C-463F-862F-69EC0DF06D0E}">
      <dgm:prSet custT="1"/>
      <dgm:spPr/>
      <dgm:t>
        <a:bodyPr/>
        <a:lstStyle/>
        <a:p>
          <a:r>
            <a:rPr lang="es-CL" sz="2000" b="0" i="0" dirty="0" smtClean="0"/>
            <a:t>Este texto nos ayuda a:</a:t>
          </a:r>
        </a:p>
        <a:p>
          <a:r>
            <a:rPr lang="es-CL" sz="2000" b="0" dirty="0" smtClean="0"/>
            <a:t>21 de 24 respuestas correctas</a:t>
          </a:r>
          <a:endParaRPr lang="es-MX" sz="2000" dirty="0">
            <a:solidFill>
              <a:schemeClr val="bg1"/>
            </a:solidFill>
          </a:endParaRPr>
        </a:p>
      </dgm:t>
    </dgm:pt>
    <dgm:pt modelId="{93F23D70-95F2-4F6B-B8CE-C14B73C6F70A}" type="parTrans" cxnId="{41517D5B-7498-4489-89EB-C630CE1908C6}">
      <dgm:prSet/>
      <dgm:spPr/>
      <dgm:t>
        <a:bodyPr/>
        <a:lstStyle/>
        <a:p>
          <a:endParaRPr lang="es-CL" sz="2000"/>
        </a:p>
      </dgm:t>
    </dgm:pt>
    <dgm:pt modelId="{FB25E3D3-8D7D-4F0E-B73E-15CA7B48EE24}" type="sibTrans" cxnId="{41517D5B-7498-4489-89EB-C630CE1908C6}">
      <dgm:prSet/>
      <dgm:spPr/>
      <dgm:t>
        <a:bodyPr/>
        <a:lstStyle/>
        <a:p>
          <a:endParaRPr lang="es-CL" sz="2000"/>
        </a:p>
      </dgm:t>
    </dgm:pt>
    <dgm:pt modelId="{D47434FC-3AEF-4EC2-93F1-5F08631E3F4D}">
      <dgm:prSet custT="1"/>
      <dgm:spPr/>
      <dgm:t>
        <a:bodyPr/>
        <a:lstStyle/>
        <a:p>
          <a:r>
            <a:rPr lang="es-CL" sz="2000" b="0" i="0" dirty="0" smtClean="0"/>
            <a:t>Según el texto, el refrigerador es un objeto que:</a:t>
          </a:r>
        </a:p>
        <a:p>
          <a:r>
            <a:rPr lang="es-CL" sz="2000" b="0" dirty="0" smtClean="0"/>
            <a:t>21 de 24 respuestas correctas</a:t>
          </a:r>
          <a:endParaRPr lang="es-MX" sz="2000" dirty="0">
            <a:solidFill>
              <a:schemeClr val="bg1"/>
            </a:solidFill>
          </a:endParaRPr>
        </a:p>
      </dgm:t>
    </dgm:pt>
    <dgm:pt modelId="{344D16DC-8B2B-418A-A6DF-1A6C58E54C9F}" type="parTrans" cxnId="{B429D85D-39F9-4C65-9499-57CBA5F66BBB}">
      <dgm:prSet/>
      <dgm:spPr/>
      <dgm:t>
        <a:bodyPr/>
        <a:lstStyle/>
        <a:p>
          <a:endParaRPr lang="es-CL" sz="2000"/>
        </a:p>
      </dgm:t>
    </dgm:pt>
    <dgm:pt modelId="{A667A9E9-B587-4E51-A713-87AF9B0C0BD4}" type="sibTrans" cxnId="{B429D85D-39F9-4C65-9499-57CBA5F66BBB}">
      <dgm:prSet/>
      <dgm:spPr/>
      <dgm:t>
        <a:bodyPr/>
        <a:lstStyle/>
        <a:p>
          <a:endParaRPr lang="es-CL" sz="2000"/>
        </a:p>
      </dgm:t>
    </dgm:pt>
    <dgm:pt modelId="{DCEF9DE6-9F7B-4233-8712-CAD622555464}">
      <dgm:prSet custT="1"/>
      <dgm:spPr/>
      <dgm:t>
        <a:bodyPr/>
        <a:lstStyle/>
        <a:p>
          <a:r>
            <a:rPr lang="es-CL" sz="2000" b="0" i="0" dirty="0" smtClean="0"/>
            <a:t>Una buena forma de mantener las papas y las cebollas es:</a:t>
          </a:r>
        </a:p>
        <a:p>
          <a:r>
            <a:rPr lang="es-CL" sz="2000" b="0" dirty="0" smtClean="0"/>
            <a:t>18 de 24 respuestas correctas</a:t>
          </a:r>
          <a:endParaRPr lang="es-MX" sz="2000" dirty="0">
            <a:solidFill>
              <a:schemeClr val="bg1"/>
            </a:solidFill>
          </a:endParaRPr>
        </a:p>
      </dgm:t>
    </dgm:pt>
    <dgm:pt modelId="{043BF072-00CD-4533-9FFD-89F35F9A9D91}" type="parTrans" cxnId="{E1F17ED4-8AC5-478B-8CE4-EA6B55030AF3}">
      <dgm:prSet/>
      <dgm:spPr/>
      <dgm:t>
        <a:bodyPr/>
        <a:lstStyle/>
        <a:p>
          <a:endParaRPr lang="es-CL" sz="2000"/>
        </a:p>
      </dgm:t>
    </dgm:pt>
    <dgm:pt modelId="{AE4E41C7-EE1F-437E-9A39-BAD4D360FA18}" type="sibTrans" cxnId="{E1F17ED4-8AC5-478B-8CE4-EA6B55030AF3}">
      <dgm:prSet/>
      <dgm:spPr/>
      <dgm:t>
        <a:bodyPr/>
        <a:lstStyle/>
        <a:p>
          <a:endParaRPr lang="es-CL" sz="2000"/>
        </a:p>
      </dgm:t>
    </dgm:pt>
    <dgm:pt modelId="{2CF35BFE-1E3F-48CB-857C-D1D89445C15E}">
      <dgm:prSet custT="1"/>
      <dgm:spPr/>
      <dgm:t>
        <a:bodyPr/>
        <a:lstStyle/>
        <a:p>
          <a:r>
            <a:rPr lang="es-CL" sz="2000" b="0" i="0" dirty="0" smtClean="0"/>
            <a:t>El texto anterior es un texto</a:t>
          </a:r>
        </a:p>
        <a:p>
          <a:r>
            <a:rPr lang="es-CL" sz="2000" b="0" dirty="0" smtClean="0"/>
            <a:t>23 de 24 respuestas correctas</a:t>
          </a:r>
          <a:endParaRPr lang="es-MX" sz="2000" dirty="0">
            <a:solidFill>
              <a:schemeClr val="bg1"/>
            </a:solidFill>
          </a:endParaRPr>
        </a:p>
      </dgm:t>
    </dgm:pt>
    <dgm:pt modelId="{73A68350-52E8-4721-86CF-C1861C6E0FE6}" type="parTrans" cxnId="{621F89D4-9036-49FE-B70A-83A811F22A31}">
      <dgm:prSet/>
      <dgm:spPr/>
      <dgm:t>
        <a:bodyPr/>
        <a:lstStyle/>
        <a:p>
          <a:endParaRPr lang="es-CL" sz="2000"/>
        </a:p>
      </dgm:t>
    </dgm:pt>
    <dgm:pt modelId="{195626B3-47C9-44F7-87CC-D351B67FAB7B}" type="sibTrans" cxnId="{621F89D4-9036-49FE-B70A-83A811F22A31}">
      <dgm:prSet/>
      <dgm:spPr/>
      <dgm:t>
        <a:bodyPr/>
        <a:lstStyle/>
        <a:p>
          <a:endParaRPr lang="es-CL" sz="2000"/>
        </a:p>
      </dgm:t>
    </dgm:pt>
    <dgm:pt modelId="{30C94AE5-0CFF-419B-B0E6-B3E06E3809AD}" type="pres">
      <dgm:prSet presAssocID="{A399A78B-F88E-4549-8A14-CEE0DD69B2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C8B4459-9E77-47E7-9B7A-E5DEA97469CD}" type="pres">
      <dgm:prSet presAssocID="{B83F5A2A-F404-4851-9370-907B215B84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046DB60-7323-441A-BD4D-0DC5D21E8BBE}" type="pres">
      <dgm:prSet presAssocID="{75BF7664-9862-4CCB-9750-EEE8E7829316}" presName="sibTrans" presStyleCnt="0"/>
      <dgm:spPr/>
      <dgm:t>
        <a:bodyPr/>
        <a:lstStyle/>
        <a:p>
          <a:endParaRPr lang="es-CL"/>
        </a:p>
      </dgm:t>
    </dgm:pt>
    <dgm:pt modelId="{B4324B5F-0333-4278-BCF5-3101BFD731C5}" type="pres">
      <dgm:prSet presAssocID="{8486E8FA-828C-463F-862F-69EC0DF06D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143D314-CF1B-428B-B7D7-0FA1AFFD5F26}" type="pres">
      <dgm:prSet presAssocID="{FB25E3D3-8D7D-4F0E-B73E-15CA7B48EE24}" presName="sibTrans" presStyleCnt="0"/>
      <dgm:spPr/>
      <dgm:t>
        <a:bodyPr/>
        <a:lstStyle/>
        <a:p>
          <a:endParaRPr lang="es-CL"/>
        </a:p>
      </dgm:t>
    </dgm:pt>
    <dgm:pt modelId="{9796798B-74D7-4B55-AF9A-4BA43C1AF320}" type="pres">
      <dgm:prSet presAssocID="{D47434FC-3AEF-4EC2-93F1-5F08631E3F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4054DA-480F-451F-9D22-2364B427C31C}" type="pres">
      <dgm:prSet presAssocID="{A667A9E9-B587-4E51-A713-87AF9B0C0BD4}" presName="sibTrans" presStyleCnt="0"/>
      <dgm:spPr/>
      <dgm:t>
        <a:bodyPr/>
        <a:lstStyle/>
        <a:p>
          <a:endParaRPr lang="es-CL"/>
        </a:p>
      </dgm:t>
    </dgm:pt>
    <dgm:pt modelId="{D8E655E8-AB08-478B-AE81-FCF95974EBD1}" type="pres">
      <dgm:prSet presAssocID="{DCEF9DE6-9F7B-4233-8712-CAD62255546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CBC2566-866A-4BD6-9DBF-9F0712788D27}" type="pres">
      <dgm:prSet presAssocID="{AE4E41C7-EE1F-437E-9A39-BAD4D360FA18}" presName="sibTrans" presStyleCnt="0"/>
      <dgm:spPr/>
      <dgm:t>
        <a:bodyPr/>
        <a:lstStyle/>
        <a:p>
          <a:endParaRPr lang="es-CL"/>
        </a:p>
      </dgm:t>
    </dgm:pt>
    <dgm:pt modelId="{E28F7632-0715-4101-B56C-A2DC4154D840}" type="pres">
      <dgm:prSet presAssocID="{2CF35BFE-1E3F-48CB-857C-D1D89445C1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3996C94-A0EF-4629-B114-4D5E3FCA8AA4}" type="presOf" srcId="{A399A78B-F88E-4549-8A14-CEE0DD69B2A5}" destId="{30C94AE5-0CFF-419B-B0E6-B3E06E3809AD}" srcOrd="0" destOrd="0" presId="urn:microsoft.com/office/officeart/2005/8/layout/default"/>
    <dgm:cxn modelId="{0611EEF8-560D-4250-B778-A96FE923B311}" srcId="{A399A78B-F88E-4549-8A14-CEE0DD69B2A5}" destId="{B83F5A2A-F404-4851-9370-907B215B8498}" srcOrd="0" destOrd="0" parTransId="{68A7096E-0D74-4371-BF76-5047D3300BC1}" sibTransId="{75BF7664-9862-4CCB-9750-EEE8E7829316}"/>
    <dgm:cxn modelId="{621F89D4-9036-49FE-B70A-83A811F22A31}" srcId="{A399A78B-F88E-4549-8A14-CEE0DD69B2A5}" destId="{2CF35BFE-1E3F-48CB-857C-D1D89445C15E}" srcOrd="4" destOrd="0" parTransId="{73A68350-52E8-4721-86CF-C1861C6E0FE6}" sibTransId="{195626B3-47C9-44F7-87CC-D351B67FAB7B}"/>
    <dgm:cxn modelId="{32F217DF-DA08-47CA-87ED-79F9A887B40C}" type="presOf" srcId="{2CF35BFE-1E3F-48CB-857C-D1D89445C15E}" destId="{E28F7632-0715-4101-B56C-A2DC4154D840}" srcOrd="0" destOrd="0" presId="urn:microsoft.com/office/officeart/2005/8/layout/default"/>
    <dgm:cxn modelId="{0EF51D42-DFB3-433D-B315-EF8A626C3665}" type="presOf" srcId="{8486E8FA-828C-463F-862F-69EC0DF06D0E}" destId="{B4324B5F-0333-4278-BCF5-3101BFD731C5}" srcOrd="0" destOrd="0" presId="urn:microsoft.com/office/officeart/2005/8/layout/default"/>
    <dgm:cxn modelId="{278D9FD4-95A7-483C-A6FC-78076652C8D7}" type="presOf" srcId="{DCEF9DE6-9F7B-4233-8712-CAD622555464}" destId="{D8E655E8-AB08-478B-AE81-FCF95974EBD1}" srcOrd="0" destOrd="0" presId="urn:microsoft.com/office/officeart/2005/8/layout/default"/>
    <dgm:cxn modelId="{B429D85D-39F9-4C65-9499-57CBA5F66BBB}" srcId="{A399A78B-F88E-4549-8A14-CEE0DD69B2A5}" destId="{D47434FC-3AEF-4EC2-93F1-5F08631E3F4D}" srcOrd="2" destOrd="0" parTransId="{344D16DC-8B2B-418A-A6DF-1A6C58E54C9F}" sibTransId="{A667A9E9-B587-4E51-A713-87AF9B0C0BD4}"/>
    <dgm:cxn modelId="{8ED7BEA2-BA3C-41AE-8F0F-26F2C13866FA}" type="presOf" srcId="{B83F5A2A-F404-4851-9370-907B215B8498}" destId="{7C8B4459-9E77-47E7-9B7A-E5DEA97469CD}" srcOrd="0" destOrd="0" presId="urn:microsoft.com/office/officeart/2005/8/layout/default"/>
    <dgm:cxn modelId="{E1F17ED4-8AC5-478B-8CE4-EA6B55030AF3}" srcId="{A399A78B-F88E-4549-8A14-CEE0DD69B2A5}" destId="{DCEF9DE6-9F7B-4233-8712-CAD622555464}" srcOrd="3" destOrd="0" parTransId="{043BF072-00CD-4533-9FFD-89F35F9A9D91}" sibTransId="{AE4E41C7-EE1F-437E-9A39-BAD4D360FA18}"/>
    <dgm:cxn modelId="{04206487-35EE-497B-9514-2E7902116645}" type="presOf" srcId="{D47434FC-3AEF-4EC2-93F1-5F08631E3F4D}" destId="{9796798B-74D7-4B55-AF9A-4BA43C1AF320}" srcOrd="0" destOrd="0" presId="urn:microsoft.com/office/officeart/2005/8/layout/default"/>
    <dgm:cxn modelId="{41517D5B-7498-4489-89EB-C630CE1908C6}" srcId="{A399A78B-F88E-4549-8A14-CEE0DD69B2A5}" destId="{8486E8FA-828C-463F-862F-69EC0DF06D0E}" srcOrd="1" destOrd="0" parTransId="{93F23D70-95F2-4F6B-B8CE-C14B73C6F70A}" sibTransId="{FB25E3D3-8D7D-4F0E-B73E-15CA7B48EE24}"/>
    <dgm:cxn modelId="{5E188971-1FB6-4377-A578-FCCD4D495BB7}" type="presParOf" srcId="{30C94AE5-0CFF-419B-B0E6-B3E06E3809AD}" destId="{7C8B4459-9E77-47E7-9B7A-E5DEA97469CD}" srcOrd="0" destOrd="0" presId="urn:microsoft.com/office/officeart/2005/8/layout/default"/>
    <dgm:cxn modelId="{C551625D-2E81-40C1-A12F-1FD49DE14A54}" type="presParOf" srcId="{30C94AE5-0CFF-419B-B0E6-B3E06E3809AD}" destId="{5046DB60-7323-441A-BD4D-0DC5D21E8BBE}" srcOrd="1" destOrd="0" presId="urn:microsoft.com/office/officeart/2005/8/layout/default"/>
    <dgm:cxn modelId="{DECD20D8-C9E0-4FFB-9A31-398F2885D163}" type="presParOf" srcId="{30C94AE5-0CFF-419B-B0E6-B3E06E3809AD}" destId="{B4324B5F-0333-4278-BCF5-3101BFD731C5}" srcOrd="2" destOrd="0" presId="urn:microsoft.com/office/officeart/2005/8/layout/default"/>
    <dgm:cxn modelId="{CAC0BA5C-7F21-4C52-84FB-9F7C8D840DFE}" type="presParOf" srcId="{30C94AE5-0CFF-419B-B0E6-B3E06E3809AD}" destId="{D143D314-CF1B-428B-B7D7-0FA1AFFD5F26}" srcOrd="3" destOrd="0" presId="urn:microsoft.com/office/officeart/2005/8/layout/default"/>
    <dgm:cxn modelId="{5145A220-6C26-4798-9620-113DE4C30342}" type="presParOf" srcId="{30C94AE5-0CFF-419B-B0E6-B3E06E3809AD}" destId="{9796798B-74D7-4B55-AF9A-4BA43C1AF320}" srcOrd="4" destOrd="0" presId="urn:microsoft.com/office/officeart/2005/8/layout/default"/>
    <dgm:cxn modelId="{40868965-2BD8-432B-AF96-F116E75128C1}" type="presParOf" srcId="{30C94AE5-0CFF-419B-B0E6-B3E06E3809AD}" destId="{594054DA-480F-451F-9D22-2364B427C31C}" srcOrd="5" destOrd="0" presId="urn:microsoft.com/office/officeart/2005/8/layout/default"/>
    <dgm:cxn modelId="{0081C0FB-CF3F-42C5-898C-BC7CD767E4ED}" type="presParOf" srcId="{30C94AE5-0CFF-419B-B0E6-B3E06E3809AD}" destId="{D8E655E8-AB08-478B-AE81-FCF95974EBD1}" srcOrd="6" destOrd="0" presId="urn:microsoft.com/office/officeart/2005/8/layout/default"/>
    <dgm:cxn modelId="{F948C823-DEDF-452E-800A-A55B3C5ABEE5}" type="presParOf" srcId="{30C94AE5-0CFF-419B-B0E6-B3E06E3809AD}" destId="{DCBC2566-866A-4BD6-9DBF-9F0712788D27}" srcOrd="7" destOrd="0" presId="urn:microsoft.com/office/officeart/2005/8/layout/default"/>
    <dgm:cxn modelId="{4E34437B-78D0-41F0-B0D7-A15952BB0524}" type="presParOf" srcId="{30C94AE5-0CFF-419B-B0E6-B3E06E3809AD}" destId="{E28F7632-0715-4101-B56C-A2DC4154D84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E1B42E-6DED-497E-8EB4-2CB793EBA5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386ADCC-F6E2-4377-AFEF-D3A740EA524E}">
      <dgm:prSet custT="1"/>
      <dgm:spPr/>
      <dgm:t>
        <a:bodyPr/>
        <a:lstStyle/>
        <a:p>
          <a:r>
            <a:rPr lang="es-CL" sz="2000" b="0" i="0" dirty="0" smtClean="0"/>
            <a:t>¿Qué es lo que hay que limitar?</a:t>
          </a:r>
        </a:p>
        <a:p>
          <a:r>
            <a:rPr lang="es-CL" sz="2000" b="0" dirty="0" smtClean="0"/>
            <a:t>24 respuestas</a:t>
          </a:r>
          <a:endParaRPr lang="es-CL" sz="2000" dirty="0"/>
        </a:p>
      </dgm:t>
    </dgm:pt>
    <dgm:pt modelId="{9AE04950-1D39-469C-BBF3-1E9F864DD827}" type="parTrans" cxnId="{E801EAB7-F0B0-40EE-9A5F-EC008EC5F001}">
      <dgm:prSet/>
      <dgm:spPr/>
      <dgm:t>
        <a:bodyPr/>
        <a:lstStyle/>
        <a:p>
          <a:endParaRPr lang="es-CL" sz="2000"/>
        </a:p>
      </dgm:t>
    </dgm:pt>
    <dgm:pt modelId="{FB95034F-7CF1-4984-B08D-FD54986F5252}" type="sibTrans" cxnId="{E801EAB7-F0B0-40EE-9A5F-EC008EC5F001}">
      <dgm:prSet/>
      <dgm:spPr/>
      <dgm:t>
        <a:bodyPr/>
        <a:lstStyle/>
        <a:p>
          <a:endParaRPr lang="es-CL" sz="2000"/>
        </a:p>
      </dgm:t>
    </dgm:pt>
    <dgm:pt modelId="{4A35B43B-E005-43E8-8685-5C9DBB89BE13}">
      <dgm:prSet custT="1"/>
      <dgm:spPr/>
      <dgm:t>
        <a:bodyPr/>
        <a:lstStyle/>
        <a:p>
          <a:r>
            <a:rPr lang="es-CL" sz="2000" b="0" i="0" dirty="0" smtClean="0"/>
            <a:t>7.- ¿Por qué?</a:t>
          </a:r>
        </a:p>
        <a:p>
          <a:r>
            <a:rPr lang="es-CL" sz="2000" b="0" dirty="0" smtClean="0"/>
            <a:t>24 respuestas</a:t>
          </a:r>
        </a:p>
      </dgm:t>
    </dgm:pt>
    <dgm:pt modelId="{9C7235A3-5CD3-4955-97DE-E43D7CBB42DA}" type="parTrans" cxnId="{A33481DF-7F3E-44CD-B3E2-597761CF5B82}">
      <dgm:prSet/>
      <dgm:spPr/>
      <dgm:t>
        <a:bodyPr/>
        <a:lstStyle/>
        <a:p>
          <a:endParaRPr lang="es-CL" sz="2000"/>
        </a:p>
      </dgm:t>
    </dgm:pt>
    <dgm:pt modelId="{D952E607-485C-48C7-BA19-038CB427223B}" type="sibTrans" cxnId="{A33481DF-7F3E-44CD-B3E2-597761CF5B82}">
      <dgm:prSet/>
      <dgm:spPr/>
      <dgm:t>
        <a:bodyPr/>
        <a:lstStyle/>
        <a:p>
          <a:endParaRPr lang="es-CL" sz="2000"/>
        </a:p>
      </dgm:t>
    </dgm:pt>
    <dgm:pt modelId="{2B80A0D6-5D67-4167-B7C1-20AA0D94FDC8}">
      <dgm:prSet custT="1"/>
      <dgm:spPr/>
      <dgm:t>
        <a:bodyPr/>
        <a:lstStyle/>
        <a:p>
          <a:r>
            <a:rPr lang="es-CL" sz="2000" b="0" i="0" dirty="0" smtClean="0"/>
            <a:t>¿Qué tipo de radiaciones son las que aumentarían?</a:t>
          </a:r>
        </a:p>
        <a:p>
          <a:r>
            <a:rPr lang="es-CL" sz="2000" b="0" dirty="0" smtClean="0"/>
            <a:t>24 respuestas</a:t>
          </a:r>
        </a:p>
      </dgm:t>
    </dgm:pt>
    <dgm:pt modelId="{83559F82-D68E-4F93-9D30-FBA26803AFCF}" type="parTrans" cxnId="{6C001EA9-118F-4F52-A5FD-DC2DAED89DDF}">
      <dgm:prSet/>
      <dgm:spPr/>
      <dgm:t>
        <a:bodyPr/>
        <a:lstStyle/>
        <a:p>
          <a:endParaRPr lang="es-CL" sz="2000"/>
        </a:p>
      </dgm:t>
    </dgm:pt>
    <dgm:pt modelId="{DAFF455C-C5B5-417D-B020-632CD383C0AD}" type="sibTrans" cxnId="{6C001EA9-118F-4F52-A5FD-DC2DAED89DDF}">
      <dgm:prSet/>
      <dgm:spPr/>
      <dgm:t>
        <a:bodyPr/>
        <a:lstStyle/>
        <a:p>
          <a:endParaRPr lang="es-CL" sz="2000"/>
        </a:p>
      </dgm:t>
    </dgm:pt>
    <dgm:pt modelId="{16E167B1-AA57-461B-9043-A8A5227FA6DC}">
      <dgm:prSet custT="1"/>
      <dgm:spPr/>
      <dgm:t>
        <a:bodyPr/>
        <a:lstStyle/>
        <a:p>
          <a:r>
            <a:rPr lang="es-CL" sz="2000" b="0" i="0" dirty="0" smtClean="0"/>
            <a:t>9.- ¿Qué tipo de desastre tendría que enfrentar la humanidad?</a:t>
          </a:r>
        </a:p>
        <a:p>
          <a:r>
            <a:rPr lang="es-CL" sz="2000" b="0" dirty="0" smtClean="0"/>
            <a:t>24 respuestas</a:t>
          </a:r>
        </a:p>
      </dgm:t>
    </dgm:pt>
    <dgm:pt modelId="{41E05660-2EC1-4AB6-B8D5-EACFB32750BB}" type="parTrans" cxnId="{624E2331-580E-4ABA-94DF-B20DCE88D600}">
      <dgm:prSet/>
      <dgm:spPr/>
      <dgm:t>
        <a:bodyPr/>
        <a:lstStyle/>
        <a:p>
          <a:endParaRPr lang="es-CL" sz="2000"/>
        </a:p>
      </dgm:t>
    </dgm:pt>
    <dgm:pt modelId="{E9746D38-F43B-442B-B11D-580CE10ED8B3}" type="sibTrans" cxnId="{624E2331-580E-4ABA-94DF-B20DCE88D600}">
      <dgm:prSet/>
      <dgm:spPr/>
      <dgm:t>
        <a:bodyPr/>
        <a:lstStyle/>
        <a:p>
          <a:endParaRPr lang="es-CL" sz="2000"/>
        </a:p>
      </dgm:t>
    </dgm:pt>
    <dgm:pt modelId="{198C680D-14CC-483F-ADF7-22E9BDE61EE6}">
      <dgm:prSet custT="1"/>
      <dgm:spPr/>
      <dgm:t>
        <a:bodyPr/>
        <a:lstStyle/>
        <a:p>
          <a:r>
            <a:rPr lang="es-CL" sz="2000" b="0" i="0" dirty="0" smtClean="0"/>
            <a:t>¿Cómo crees tu ,que podrías contribuir al cuidado del medio ambiente? Escribe dos formas en que puedes ayudar.</a:t>
          </a:r>
        </a:p>
        <a:p>
          <a:r>
            <a:rPr lang="es-CL" sz="2000" b="0" dirty="0" smtClean="0"/>
            <a:t>24 respuestas</a:t>
          </a:r>
        </a:p>
      </dgm:t>
    </dgm:pt>
    <dgm:pt modelId="{1CBF73F7-466B-4850-B767-11275916CA2F}" type="parTrans" cxnId="{9F53055C-EF22-4292-B553-6021CFEC05A3}">
      <dgm:prSet/>
      <dgm:spPr/>
      <dgm:t>
        <a:bodyPr/>
        <a:lstStyle/>
        <a:p>
          <a:endParaRPr lang="es-CL" sz="2000"/>
        </a:p>
      </dgm:t>
    </dgm:pt>
    <dgm:pt modelId="{36CE2D6A-53FE-4529-BB29-4F71B526A478}" type="sibTrans" cxnId="{9F53055C-EF22-4292-B553-6021CFEC05A3}">
      <dgm:prSet/>
      <dgm:spPr/>
      <dgm:t>
        <a:bodyPr/>
        <a:lstStyle/>
        <a:p>
          <a:endParaRPr lang="es-CL" sz="2000"/>
        </a:p>
      </dgm:t>
    </dgm:pt>
    <dgm:pt modelId="{2FD9DB2B-8A73-49FA-B239-35BC235C71FD}" type="pres">
      <dgm:prSet presAssocID="{95E1B42E-6DED-497E-8EB4-2CB793EBA5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BE41615-F10E-41C3-98D9-103EA3C4B3F6}" type="pres">
      <dgm:prSet presAssocID="{9386ADCC-F6E2-4377-AFEF-D3A740EA524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C51C3EE-FBBC-4764-9BB7-0361394F41CD}" type="pres">
      <dgm:prSet presAssocID="{FB95034F-7CF1-4984-B08D-FD54986F5252}" presName="sibTrans" presStyleCnt="0"/>
      <dgm:spPr/>
    </dgm:pt>
    <dgm:pt modelId="{2D473AC3-627E-4902-9E57-920BB0A5BF17}" type="pres">
      <dgm:prSet presAssocID="{4A35B43B-E005-43E8-8685-5C9DBB89BE1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B13E46-2B1E-41E1-8FEE-6DE485A7C99F}" type="pres">
      <dgm:prSet presAssocID="{D952E607-485C-48C7-BA19-038CB427223B}" presName="sibTrans" presStyleCnt="0"/>
      <dgm:spPr/>
    </dgm:pt>
    <dgm:pt modelId="{D19E963D-07FF-4F04-B358-3A31C52621F6}" type="pres">
      <dgm:prSet presAssocID="{2B80A0D6-5D67-4167-B7C1-20AA0D94FD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F106C53-1FDF-4133-8379-BA264A665BA2}" type="pres">
      <dgm:prSet presAssocID="{DAFF455C-C5B5-417D-B020-632CD383C0AD}" presName="sibTrans" presStyleCnt="0"/>
      <dgm:spPr/>
    </dgm:pt>
    <dgm:pt modelId="{FB755138-8C3E-483C-8BE2-B088ACA2FE20}" type="pres">
      <dgm:prSet presAssocID="{16E167B1-AA57-461B-9043-A8A5227FA6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C47E8F3-C614-4B55-ACBD-A61294FD2D55}" type="pres">
      <dgm:prSet presAssocID="{E9746D38-F43B-442B-B11D-580CE10ED8B3}" presName="sibTrans" presStyleCnt="0"/>
      <dgm:spPr/>
    </dgm:pt>
    <dgm:pt modelId="{1BFFAE3C-EBBC-47A2-B2EB-4A524E3CDA78}" type="pres">
      <dgm:prSet presAssocID="{198C680D-14CC-483F-ADF7-22E9BDE61EE6}" presName="node" presStyleLbl="node1" presStyleIdx="4" presStyleCnt="5" custScaleY="13205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F53055C-EF22-4292-B553-6021CFEC05A3}" srcId="{95E1B42E-6DED-497E-8EB4-2CB793EBA5EC}" destId="{198C680D-14CC-483F-ADF7-22E9BDE61EE6}" srcOrd="4" destOrd="0" parTransId="{1CBF73F7-466B-4850-B767-11275916CA2F}" sibTransId="{36CE2D6A-53FE-4529-BB29-4F71B526A478}"/>
    <dgm:cxn modelId="{EDB85E97-4B2D-4AD3-8D6B-AC48DB6181CF}" type="presOf" srcId="{95E1B42E-6DED-497E-8EB4-2CB793EBA5EC}" destId="{2FD9DB2B-8A73-49FA-B239-35BC235C71FD}" srcOrd="0" destOrd="0" presId="urn:microsoft.com/office/officeart/2005/8/layout/default"/>
    <dgm:cxn modelId="{E801EAB7-F0B0-40EE-9A5F-EC008EC5F001}" srcId="{95E1B42E-6DED-497E-8EB4-2CB793EBA5EC}" destId="{9386ADCC-F6E2-4377-AFEF-D3A740EA524E}" srcOrd="0" destOrd="0" parTransId="{9AE04950-1D39-469C-BBF3-1E9F864DD827}" sibTransId="{FB95034F-7CF1-4984-B08D-FD54986F5252}"/>
    <dgm:cxn modelId="{6C001EA9-118F-4F52-A5FD-DC2DAED89DDF}" srcId="{95E1B42E-6DED-497E-8EB4-2CB793EBA5EC}" destId="{2B80A0D6-5D67-4167-B7C1-20AA0D94FDC8}" srcOrd="2" destOrd="0" parTransId="{83559F82-D68E-4F93-9D30-FBA26803AFCF}" sibTransId="{DAFF455C-C5B5-417D-B020-632CD383C0AD}"/>
    <dgm:cxn modelId="{222B964B-0507-4EEC-BD9E-43F7B4BB0E38}" type="presOf" srcId="{16E167B1-AA57-461B-9043-A8A5227FA6DC}" destId="{FB755138-8C3E-483C-8BE2-B088ACA2FE20}" srcOrd="0" destOrd="0" presId="urn:microsoft.com/office/officeart/2005/8/layout/default"/>
    <dgm:cxn modelId="{EA6E6F53-52EF-4B74-A930-F654BB45FAAC}" type="presOf" srcId="{9386ADCC-F6E2-4377-AFEF-D3A740EA524E}" destId="{CBE41615-F10E-41C3-98D9-103EA3C4B3F6}" srcOrd="0" destOrd="0" presId="urn:microsoft.com/office/officeart/2005/8/layout/default"/>
    <dgm:cxn modelId="{71CD32F9-E3D4-490B-A022-F79F890DB4BE}" type="presOf" srcId="{2B80A0D6-5D67-4167-B7C1-20AA0D94FDC8}" destId="{D19E963D-07FF-4F04-B358-3A31C52621F6}" srcOrd="0" destOrd="0" presId="urn:microsoft.com/office/officeart/2005/8/layout/default"/>
    <dgm:cxn modelId="{624E2331-580E-4ABA-94DF-B20DCE88D600}" srcId="{95E1B42E-6DED-497E-8EB4-2CB793EBA5EC}" destId="{16E167B1-AA57-461B-9043-A8A5227FA6DC}" srcOrd="3" destOrd="0" parTransId="{41E05660-2EC1-4AB6-B8D5-EACFB32750BB}" sibTransId="{E9746D38-F43B-442B-B11D-580CE10ED8B3}"/>
    <dgm:cxn modelId="{4384DA53-14C6-4E1C-8FB8-A5F958B5E49D}" type="presOf" srcId="{198C680D-14CC-483F-ADF7-22E9BDE61EE6}" destId="{1BFFAE3C-EBBC-47A2-B2EB-4A524E3CDA78}" srcOrd="0" destOrd="0" presId="urn:microsoft.com/office/officeart/2005/8/layout/default"/>
    <dgm:cxn modelId="{A33481DF-7F3E-44CD-B3E2-597761CF5B82}" srcId="{95E1B42E-6DED-497E-8EB4-2CB793EBA5EC}" destId="{4A35B43B-E005-43E8-8685-5C9DBB89BE13}" srcOrd="1" destOrd="0" parTransId="{9C7235A3-5CD3-4955-97DE-E43D7CBB42DA}" sibTransId="{D952E607-485C-48C7-BA19-038CB427223B}"/>
    <dgm:cxn modelId="{4A8061E1-F027-4DD6-9BD1-9C83CFAEAA6C}" type="presOf" srcId="{4A35B43B-E005-43E8-8685-5C9DBB89BE13}" destId="{2D473AC3-627E-4902-9E57-920BB0A5BF17}" srcOrd="0" destOrd="0" presId="urn:microsoft.com/office/officeart/2005/8/layout/default"/>
    <dgm:cxn modelId="{9B4CD3B9-5349-421F-8A3F-D4C1CCA6FBD9}" type="presParOf" srcId="{2FD9DB2B-8A73-49FA-B239-35BC235C71FD}" destId="{CBE41615-F10E-41C3-98D9-103EA3C4B3F6}" srcOrd="0" destOrd="0" presId="urn:microsoft.com/office/officeart/2005/8/layout/default"/>
    <dgm:cxn modelId="{0B0CC751-45B5-4710-BCB5-FCA97F2F6134}" type="presParOf" srcId="{2FD9DB2B-8A73-49FA-B239-35BC235C71FD}" destId="{8C51C3EE-FBBC-4764-9BB7-0361394F41CD}" srcOrd="1" destOrd="0" presId="urn:microsoft.com/office/officeart/2005/8/layout/default"/>
    <dgm:cxn modelId="{62A2594B-2774-4919-AE2B-49141FFDDD0A}" type="presParOf" srcId="{2FD9DB2B-8A73-49FA-B239-35BC235C71FD}" destId="{2D473AC3-627E-4902-9E57-920BB0A5BF17}" srcOrd="2" destOrd="0" presId="urn:microsoft.com/office/officeart/2005/8/layout/default"/>
    <dgm:cxn modelId="{5DA204FF-3D79-4D9A-8BF1-7BF2F4AF73A1}" type="presParOf" srcId="{2FD9DB2B-8A73-49FA-B239-35BC235C71FD}" destId="{13B13E46-2B1E-41E1-8FEE-6DE485A7C99F}" srcOrd="3" destOrd="0" presId="urn:microsoft.com/office/officeart/2005/8/layout/default"/>
    <dgm:cxn modelId="{2E39CDF3-0C93-4C7C-98F4-DA07DDB3D1DB}" type="presParOf" srcId="{2FD9DB2B-8A73-49FA-B239-35BC235C71FD}" destId="{D19E963D-07FF-4F04-B358-3A31C52621F6}" srcOrd="4" destOrd="0" presId="urn:microsoft.com/office/officeart/2005/8/layout/default"/>
    <dgm:cxn modelId="{E0A3210D-105A-4AD5-BF95-06CD4DAE7E17}" type="presParOf" srcId="{2FD9DB2B-8A73-49FA-B239-35BC235C71FD}" destId="{1F106C53-1FDF-4133-8379-BA264A665BA2}" srcOrd="5" destOrd="0" presId="urn:microsoft.com/office/officeart/2005/8/layout/default"/>
    <dgm:cxn modelId="{7F1D1939-9720-4838-964B-D7EBCD2AC8A0}" type="presParOf" srcId="{2FD9DB2B-8A73-49FA-B239-35BC235C71FD}" destId="{FB755138-8C3E-483C-8BE2-B088ACA2FE20}" srcOrd="6" destOrd="0" presId="urn:microsoft.com/office/officeart/2005/8/layout/default"/>
    <dgm:cxn modelId="{252FBB74-1251-4D8E-AB07-B722DFD7CFBC}" type="presParOf" srcId="{2FD9DB2B-8A73-49FA-B239-35BC235C71FD}" destId="{7C47E8F3-C614-4B55-ACBD-A61294FD2D55}" srcOrd="7" destOrd="0" presId="urn:microsoft.com/office/officeart/2005/8/layout/default"/>
    <dgm:cxn modelId="{E5A1C93A-2527-467B-9C5C-3E2616729137}" type="presParOf" srcId="{2FD9DB2B-8A73-49FA-B239-35BC235C71FD}" destId="{1BFFAE3C-EBBC-47A2-B2EB-4A524E3CDA7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0FFF22-D2F3-4513-A108-0AF3F91752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2A30D30-D5AA-4016-ADEB-DC4337CFE12C}">
      <dgm:prSet phldrT="[Texto]" custT="1"/>
      <dgm:spPr/>
      <dgm:t>
        <a:bodyPr/>
        <a:lstStyle/>
        <a:p>
          <a:r>
            <a:rPr lang="es-CL" sz="2400" dirty="0"/>
            <a:t>¿CUÁL DE TODAS LAS PREGUNSTAS DE LA EVALUACIÓN, TE PARECIÓ MAS COMPLICADA?</a:t>
          </a:r>
        </a:p>
      </dgm:t>
    </dgm:pt>
    <dgm:pt modelId="{90C86330-444C-49B9-83CD-2F5C77CCF367}" type="parTrans" cxnId="{20BE65BC-97BD-4C2B-8FAF-363C623CD872}">
      <dgm:prSet/>
      <dgm:spPr/>
      <dgm:t>
        <a:bodyPr/>
        <a:lstStyle/>
        <a:p>
          <a:endParaRPr lang="es-CL"/>
        </a:p>
      </dgm:t>
    </dgm:pt>
    <dgm:pt modelId="{6D3BD149-29D1-4D3F-9501-1268CE4F75AA}" type="sibTrans" cxnId="{20BE65BC-97BD-4C2B-8FAF-363C623CD872}">
      <dgm:prSet/>
      <dgm:spPr/>
      <dgm:t>
        <a:bodyPr/>
        <a:lstStyle/>
        <a:p>
          <a:endParaRPr lang="es-CL"/>
        </a:p>
      </dgm:t>
    </dgm:pt>
    <dgm:pt modelId="{C86C3E26-F0FC-4E44-A6DE-EFF8F818B74B}">
      <dgm:prSet phldrT="[Texto]" custT="1"/>
      <dgm:spPr/>
      <dgm:t>
        <a:bodyPr/>
        <a:lstStyle/>
        <a:p>
          <a:r>
            <a:rPr lang="es-CL" sz="2800" dirty="0"/>
            <a:t>¿QUÉ APRENDISTE DURANTE ESTA EVALUACIÓN?</a:t>
          </a:r>
        </a:p>
      </dgm:t>
    </dgm:pt>
    <dgm:pt modelId="{889AF685-8A54-45EE-809B-1E7CB6687586}" type="parTrans" cxnId="{E2F385FE-8646-4C49-8527-0102CB7BB12D}">
      <dgm:prSet/>
      <dgm:spPr/>
      <dgm:t>
        <a:bodyPr/>
        <a:lstStyle/>
        <a:p>
          <a:endParaRPr lang="es-CL"/>
        </a:p>
      </dgm:t>
    </dgm:pt>
    <dgm:pt modelId="{11EAC849-0F00-48EE-BF89-E6CB1AC56A1D}" type="sibTrans" cxnId="{E2F385FE-8646-4C49-8527-0102CB7BB12D}">
      <dgm:prSet/>
      <dgm:spPr/>
      <dgm:t>
        <a:bodyPr/>
        <a:lstStyle/>
        <a:p>
          <a:endParaRPr lang="es-CL"/>
        </a:p>
      </dgm:t>
    </dgm:pt>
    <dgm:pt modelId="{3A7FCD05-4AE0-4964-91D1-BA3E2CCE6E64}" type="pres">
      <dgm:prSet presAssocID="{F30FFF22-D2F3-4513-A108-0AF3F91752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C1D6670-4A9B-4711-BAC0-48F8E710FAB6}" type="pres">
      <dgm:prSet presAssocID="{E2A30D30-D5AA-4016-ADEB-DC4337CFE12C}" presName="parentLin" presStyleCnt="0"/>
      <dgm:spPr/>
    </dgm:pt>
    <dgm:pt modelId="{6F7CCC9B-6456-4D95-AEC3-8ECC3D1D29E2}" type="pres">
      <dgm:prSet presAssocID="{E2A30D30-D5AA-4016-ADEB-DC4337CFE12C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87BA6267-5911-4823-A338-5F63114D09D2}" type="pres">
      <dgm:prSet presAssocID="{E2A30D30-D5AA-4016-ADEB-DC4337CFE12C}" presName="parentText" presStyleLbl="node1" presStyleIdx="0" presStyleCnt="2" custScaleX="142997" custScaleY="10231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092326E-26B6-4833-8CB8-FED9352BCD70}" type="pres">
      <dgm:prSet presAssocID="{E2A30D30-D5AA-4016-ADEB-DC4337CFE12C}" presName="negativeSpace" presStyleCnt="0"/>
      <dgm:spPr/>
    </dgm:pt>
    <dgm:pt modelId="{093DA262-BDF7-4081-8BD6-8812CF642438}" type="pres">
      <dgm:prSet presAssocID="{E2A30D30-D5AA-4016-ADEB-DC4337CFE12C}" presName="childText" presStyleLbl="conFgAcc1" presStyleIdx="0" presStyleCnt="2">
        <dgm:presLayoutVars>
          <dgm:bulletEnabled val="1"/>
        </dgm:presLayoutVars>
      </dgm:prSet>
      <dgm:spPr/>
    </dgm:pt>
    <dgm:pt modelId="{873CA5F9-17AB-49FE-BD5E-520CF0315734}" type="pres">
      <dgm:prSet presAssocID="{6D3BD149-29D1-4D3F-9501-1268CE4F75AA}" presName="spaceBetweenRectangles" presStyleCnt="0"/>
      <dgm:spPr/>
    </dgm:pt>
    <dgm:pt modelId="{353B5BD2-7E37-4A96-AE0A-D29C3AA43949}" type="pres">
      <dgm:prSet presAssocID="{C86C3E26-F0FC-4E44-A6DE-EFF8F818B74B}" presName="parentLin" presStyleCnt="0"/>
      <dgm:spPr/>
    </dgm:pt>
    <dgm:pt modelId="{8E1A17D7-174A-4FF4-BA70-872887FCABA4}" type="pres">
      <dgm:prSet presAssocID="{C86C3E26-F0FC-4E44-A6DE-EFF8F818B74B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7536490B-B972-4BFE-9C2C-C8BF9DF6EEA6}" type="pres">
      <dgm:prSet presAssocID="{C86C3E26-F0FC-4E44-A6DE-EFF8F818B74B}" presName="parentText" presStyleLbl="node1" presStyleIdx="1" presStyleCnt="2" custScaleX="142857" custLinFactX="144255" custLinFactNeighborX="200000" custLinFactNeighborY="1709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D4313EF-2B35-4C5F-BB93-A6C0AE90ADF8}" type="pres">
      <dgm:prSet presAssocID="{C86C3E26-F0FC-4E44-A6DE-EFF8F818B74B}" presName="negativeSpace" presStyleCnt="0"/>
      <dgm:spPr/>
    </dgm:pt>
    <dgm:pt modelId="{50C59D5A-237E-476D-94E3-C0A179B3648E}" type="pres">
      <dgm:prSet presAssocID="{C86C3E26-F0FC-4E44-A6DE-EFF8F818B74B}" presName="childText" presStyleLbl="conFgAcc1" presStyleIdx="1" presStyleCnt="2" custLinFactX="6520" custLinFactNeighborX="100000" custLinFactNeighborY="-23013">
        <dgm:presLayoutVars>
          <dgm:bulletEnabled val="1"/>
        </dgm:presLayoutVars>
      </dgm:prSet>
      <dgm:spPr/>
    </dgm:pt>
  </dgm:ptLst>
  <dgm:cxnLst>
    <dgm:cxn modelId="{BE5BD39D-9F01-49E0-BAE0-FB792CEEA0A7}" type="presOf" srcId="{F30FFF22-D2F3-4513-A108-0AF3F9175259}" destId="{3A7FCD05-4AE0-4964-91D1-BA3E2CCE6E64}" srcOrd="0" destOrd="0" presId="urn:microsoft.com/office/officeart/2005/8/layout/list1"/>
    <dgm:cxn modelId="{20BE65BC-97BD-4C2B-8FAF-363C623CD872}" srcId="{F30FFF22-D2F3-4513-A108-0AF3F9175259}" destId="{E2A30D30-D5AA-4016-ADEB-DC4337CFE12C}" srcOrd="0" destOrd="0" parTransId="{90C86330-444C-49B9-83CD-2F5C77CCF367}" sibTransId="{6D3BD149-29D1-4D3F-9501-1268CE4F75AA}"/>
    <dgm:cxn modelId="{F49E91DB-99BD-4102-8D12-E978439BC5A5}" type="presOf" srcId="{C86C3E26-F0FC-4E44-A6DE-EFF8F818B74B}" destId="{7536490B-B972-4BFE-9C2C-C8BF9DF6EEA6}" srcOrd="1" destOrd="0" presId="urn:microsoft.com/office/officeart/2005/8/layout/list1"/>
    <dgm:cxn modelId="{59850946-8317-47D4-95CE-C01EA4E579CB}" type="presOf" srcId="{C86C3E26-F0FC-4E44-A6DE-EFF8F818B74B}" destId="{8E1A17D7-174A-4FF4-BA70-872887FCABA4}" srcOrd="0" destOrd="0" presId="urn:microsoft.com/office/officeart/2005/8/layout/list1"/>
    <dgm:cxn modelId="{E2F385FE-8646-4C49-8527-0102CB7BB12D}" srcId="{F30FFF22-D2F3-4513-A108-0AF3F9175259}" destId="{C86C3E26-F0FC-4E44-A6DE-EFF8F818B74B}" srcOrd="1" destOrd="0" parTransId="{889AF685-8A54-45EE-809B-1E7CB6687586}" sibTransId="{11EAC849-0F00-48EE-BF89-E6CB1AC56A1D}"/>
    <dgm:cxn modelId="{8CBA0AAC-A1AC-4269-BB6D-3C152AE3A259}" type="presOf" srcId="{E2A30D30-D5AA-4016-ADEB-DC4337CFE12C}" destId="{87BA6267-5911-4823-A338-5F63114D09D2}" srcOrd="1" destOrd="0" presId="urn:microsoft.com/office/officeart/2005/8/layout/list1"/>
    <dgm:cxn modelId="{CF8180E0-883A-4AAD-A6F0-FF4AA5D213D7}" type="presOf" srcId="{E2A30D30-D5AA-4016-ADEB-DC4337CFE12C}" destId="{6F7CCC9B-6456-4D95-AEC3-8ECC3D1D29E2}" srcOrd="0" destOrd="0" presId="urn:microsoft.com/office/officeart/2005/8/layout/list1"/>
    <dgm:cxn modelId="{2A1B3C75-2CB2-4D79-93AB-A62EB2AA8EE4}" type="presParOf" srcId="{3A7FCD05-4AE0-4964-91D1-BA3E2CCE6E64}" destId="{6C1D6670-4A9B-4711-BAC0-48F8E710FAB6}" srcOrd="0" destOrd="0" presId="urn:microsoft.com/office/officeart/2005/8/layout/list1"/>
    <dgm:cxn modelId="{48C92655-BBD9-4E99-9C06-9D6DD983D6C0}" type="presParOf" srcId="{6C1D6670-4A9B-4711-BAC0-48F8E710FAB6}" destId="{6F7CCC9B-6456-4D95-AEC3-8ECC3D1D29E2}" srcOrd="0" destOrd="0" presId="urn:microsoft.com/office/officeart/2005/8/layout/list1"/>
    <dgm:cxn modelId="{B2F0E4BB-A809-4BF3-86D4-4FF0ABC6768B}" type="presParOf" srcId="{6C1D6670-4A9B-4711-BAC0-48F8E710FAB6}" destId="{87BA6267-5911-4823-A338-5F63114D09D2}" srcOrd="1" destOrd="0" presId="urn:microsoft.com/office/officeart/2005/8/layout/list1"/>
    <dgm:cxn modelId="{E1B55C77-4704-48E1-9CB5-88ACC386DF58}" type="presParOf" srcId="{3A7FCD05-4AE0-4964-91D1-BA3E2CCE6E64}" destId="{A092326E-26B6-4833-8CB8-FED9352BCD70}" srcOrd="1" destOrd="0" presId="urn:microsoft.com/office/officeart/2005/8/layout/list1"/>
    <dgm:cxn modelId="{66521A82-A5D6-41A2-84E0-DCA5FA03332D}" type="presParOf" srcId="{3A7FCD05-4AE0-4964-91D1-BA3E2CCE6E64}" destId="{093DA262-BDF7-4081-8BD6-8812CF642438}" srcOrd="2" destOrd="0" presId="urn:microsoft.com/office/officeart/2005/8/layout/list1"/>
    <dgm:cxn modelId="{2D5A83A9-E93E-4EFC-9D27-F85383793BD6}" type="presParOf" srcId="{3A7FCD05-4AE0-4964-91D1-BA3E2CCE6E64}" destId="{873CA5F9-17AB-49FE-BD5E-520CF0315734}" srcOrd="3" destOrd="0" presId="urn:microsoft.com/office/officeart/2005/8/layout/list1"/>
    <dgm:cxn modelId="{4C52F98D-14AB-49CA-8B9C-2A507DBBB488}" type="presParOf" srcId="{3A7FCD05-4AE0-4964-91D1-BA3E2CCE6E64}" destId="{353B5BD2-7E37-4A96-AE0A-D29C3AA43949}" srcOrd="4" destOrd="0" presId="urn:microsoft.com/office/officeart/2005/8/layout/list1"/>
    <dgm:cxn modelId="{FE955F36-4A2D-408C-90B4-903A5FC92974}" type="presParOf" srcId="{353B5BD2-7E37-4A96-AE0A-D29C3AA43949}" destId="{8E1A17D7-174A-4FF4-BA70-872887FCABA4}" srcOrd="0" destOrd="0" presId="urn:microsoft.com/office/officeart/2005/8/layout/list1"/>
    <dgm:cxn modelId="{EB631CC7-277B-4E7C-838D-0EAA2A190FCD}" type="presParOf" srcId="{353B5BD2-7E37-4A96-AE0A-D29C3AA43949}" destId="{7536490B-B972-4BFE-9C2C-C8BF9DF6EEA6}" srcOrd="1" destOrd="0" presId="urn:microsoft.com/office/officeart/2005/8/layout/list1"/>
    <dgm:cxn modelId="{244980DD-A297-497D-91F7-4147658FDC4E}" type="presParOf" srcId="{3A7FCD05-4AE0-4964-91D1-BA3E2CCE6E64}" destId="{5D4313EF-2B35-4C5F-BB93-A6C0AE90ADF8}" srcOrd="5" destOrd="0" presId="urn:microsoft.com/office/officeart/2005/8/layout/list1"/>
    <dgm:cxn modelId="{9889FA4E-064F-4F54-96A7-64932E0C97D7}" type="presParOf" srcId="{3A7FCD05-4AE0-4964-91D1-BA3E2CCE6E64}" destId="{50C59D5A-237E-476D-94E3-C0A179B364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88B13-953F-489F-AFB1-0331DFDF536C}">
      <dsp:nvSpPr>
        <dsp:cNvPr id="0" name=""/>
        <dsp:cNvSpPr/>
      </dsp:nvSpPr>
      <dsp:spPr>
        <a:xfrm>
          <a:off x="0" y="0"/>
          <a:ext cx="1468643" cy="14686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/>
            <a:t>LEO EL OBJETIVO</a:t>
          </a:r>
        </a:p>
      </dsp:txBody>
      <dsp:txXfrm>
        <a:off x="215078" y="215078"/>
        <a:ext cx="1038487" cy="1038487"/>
      </dsp:txXfrm>
    </dsp:sp>
    <dsp:sp modelId="{092E922C-F941-4957-8354-706B8C63DAA5}">
      <dsp:nvSpPr>
        <dsp:cNvPr id="0" name=""/>
        <dsp:cNvSpPr/>
      </dsp:nvSpPr>
      <dsp:spPr>
        <a:xfrm rot="10547232">
          <a:off x="567484" y="1684921"/>
          <a:ext cx="514025" cy="22902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8985B-3ADF-46A6-A9AF-4CF266628935}">
      <dsp:nvSpPr>
        <dsp:cNvPr id="0" name=""/>
        <dsp:cNvSpPr/>
      </dsp:nvSpPr>
      <dsp:spPr>
        <a:xfrm>
          <a:off x="0" y="1895961"/>
          <a:ext cx="1754181" cy="15531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ACTIVO</a:t>
          </a:r>
          <a:r>
            <a:rPr lang="es-CL" sz="1000" kern="1200" baseline="0" dirty="0"/>
            <a:t> MIS CONOCIM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baseline="0" dirty="0"/>
            <a:t>IENTOS</a:t>
          </a:r>
          <a:endParaRPr lang="es-CL" sz="1000" kern="1200" dirty="0"/>
        </a:p>
      </dsp:txBody>
      <dsp:txXfrm>
        <a:off x="256894" y="2123416"/>
        <a:ext cx="1240393" cy="1098251"/>
      </dsp:txXfrm>
    </dsp:sp>
    <dsp:sp modelId="{995A04B7-0D77-4A84-B2F3-2B6FAB25F88F}">
      <dsp:nvSpPr>
        <dsp:cNvPr id="0" name=""/>
        <dsp:cNvSpPr/>
      </dsp:nvSpPr>
      <dsp:spPr>
        <a:xfrm rot="16005968" flipV="1">
          <a:off x="1817632" y="3016138"/>
          <a:ext cx="582030" cy="332796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C8868-A9F5-4E78-8C35-1A0DC961B3BA}">
      <dsp:nvSpPr>
        <dsp:cNvPr id="0" name=""/>
        <dsp:cNvSpPr/>
      </dsp:nvSpPr>
      <dsp:spPr>
        <a:xfrm>
          <a:off x="2493097" y="2516631"/>
          <a:ext cx="1779318" cy="9795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RECUERDO LO QUE SÉ</a:t>
          </a:r>
        </a:p>
      </dsp:txBody>
      <dsp:txXfrm>
        <a:off x="2753672" y="2660088"/>
        <a:ext cx="1258168" cy="692670"/>
      </dsp:txXfrm>
    </dsp:sp>
    <dsp:sp modelId="{35FDE4EF-022E-40F2-8D35-A9573480ADF7}">
      <dsp:nvSpPr>
        <dsp:cNvPr id="0" name=""/>
        <dsp:cNvSpPr/>
      </dsp:nvSpPr>
      <dsp:spPr>
        <a:xfrm rot="165617">
          <a:off x="3125743" y="1894097"/>
          <a:ext cx="514025" cy="229021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BDF2F-1DC7-487A-920D-B2C5E23E61A4}">
      <dsp:nvSpPr>
        <dsp:cNvPr id="0" name=""/>
        <dsp:cNvSpPr/>
      </dsp:nvSpPr>
      <dsp:spPr>
        <a:xfrm>
          <a:off x="2493097" y="533963"/>
          <a:ext cx="1779318" cy="9795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APRENDO ALGO NUEVO</a:t>
          </a:r>
        </a:p>
      </dsp:txBody>
      <dsp:txXfrm>
        <a:off x="2753672" y="677420"/>
        <a:ext cx="1258168" cy="692670"/>
      </dsp:txXfrm>
    </dsp:sp>
    <dsp:sp modelId="{A4CC71A5-B9D8-4ED8-8425-ED67395A1A39}">
      <dsp:nvSpPr>
        <dsp:cNvPr id="0" name=""/>
        <dsp:cNvSpPr/>
      </dsp:nvSpPr>
      <dsp:spPr>
        <a:xfrm rot="2074245">
          <a:off x="7182895" y="2830264"/>
          <a:ext cx="514025" cy="22902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98D16-2A78-4EED-8ED8-FF76487A24A5}">
      <dsp:nvSpPr>
        <dsp:cNvPr id="0" name=""/>
        <dsp:cNvSpPr/>
      </dsp:nvSpPr>
      <dsp:spPr>
        <a:xfrm>
          <a:off x="4968552" y="2520277"/>
          <a:ext cx="1606176" cy="9795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/>
            <a:t>HAGO </a:t>
          </a:r>
          <a:r>
            <a:rPr lang="es-CL" sz="1000" kern="1200" dirty="0"/>
            <a:t>LA TAREA</a:t>
          </a:r>
        </a:p>
      </dsp:txBody>
      <dsp:txXfrm>
        <a:off x="5203771" y="2663734"/>
        <a:ext cx="1135738" cy="692670"/>
      </dsp:txXfrm>
    </dsp:sp>
    <dsp:sp modelId="{5F8470E6-1B5E-413C-B137-3E4CA51A0788}">
      <dsp:nvSpPr>
        <dsp:cNvPr id="0" name=""/>
        <dsp:cNvSpPr/>
      </dsp:nvSpPr>
      <dsp:spPr>
        <a:xfrm rot="5666296">
          <a:off x="4413233" y="1122881"/>
          <a:ext cx="514025" cy="229021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333F4-1022-465E-880D-2F891EF2CCD7}">
      <dsp:nvSpPr>
        <dsp:cNvPr id="0" name=""/>
        <dsp:cNvSpPr/>
      </dsp:nvSpPr>
      <dsp:spPr>
        <a:xfrm>
          <a:off x="5268545" y="432045"/>
          <a:ext cx="979584" cy="9795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Comprendo la tarea</a:t>
          </a:r>
        </a:p>
      </dsp:txBody>
      <dsp:txXfrm>
        <a:off x="5412002" y="575502"/>
        <a:ext cx="692670" cy="692670"/>
      </dsp:txXfrm>
    </dsp:sp>
    <dsp:sp modelId="{F89C3374-D262-4CEC-B327-FEACA986CBD1}">
      <dsp:nvSpPr>
        <dsp:cNvPr id="0" name=""/>
        <dsp:cNvSpPr/>
      </dsp:nvSpPr>
      <dsp:spPr>
        <a:xfrm rot="10800000">
          <a:off x="5549117" y="2021560"/>
          <a:ext cx="514025" cy="22902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B0F9F-324C-4EF7-9C52-492AAC9A0DBC}">
      <dsp:nvSpPr>
        <dsp:cNvPr id="0" name=""/>
        <dsp:cNvSpPr/>
      </dsp:nvSpPr>
      <dsp:spPr>
        <a:xfrm>
          <a:off x="7138784" y="2448271"/>
          <a:ext cx="1397534" cy="13888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/>
            <a:t>REALIZO EL CIERRE</a:t>
          </a:r>
        </a:p>
      </dsp:txBody>
      <dsp:txXfrm>
        <a:off x="7343448" y="2651657"/>
        <a:ext cx="988206" cy="982034"/>
      </dsp:txXfrm>
    </dsp:sp>
    <dsp:sp modelId="{B0B448E9-4C76-4851-B644-F257D47FE94A}">
      <dsp:nvSpPr>
        <dsp:cNvPr id="0" name=""/>
        <dsp:cNvSpPr/>
      </dsp:nvSpPr>
      <dsp:spPr>
        <a:xfrm rot="301404">
          <a:off x="7699333" y="1992847"/>
          <a:ext cx="514025" cy="229021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075CC-B0F2-4FD9-956F-6A96BFF9DB9B}">
      <dsp:nvSpPr>
        <dsp:cNvPr id="0" name=""/>
        <dsp:cNvSpPr/>
      </dsp:nvSpPr>
      <dsp:spPr>
        <a:xfrm>
          <a:off x="7285008" y="360046"/>
          <a:ext cx="1468643" cy="14686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/>
            <a:t>ENVIO EL TICKET</a:t>
          </a:r>
        </a:p>
      </dsp:txBody>
      <dsp:txXfrm>
        <a:off x="7500086" y="575124"/>
        <a:ext cx="1038487" cy="1038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B4459-9E77-47E7-9B7A-E5DEA97469CD}">
      <dsp:nvSpPr>
        <dsp:cNvPr id="0" name=""/>
        <dsp:cNvSpPr/>
      </dsp:nvSpPr>
      <dsp:spPr>
        <a:xfrm>
          <a:off x="0" y="725486"/>
          <a:ext cx="2857499" cy="17145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i="0" kern="1200" dirty="0" smtClean="0"/>
            <a:t>1. Según el texto, en el refrigerador se deben mantener: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9 de 24 respuestas correctas</a:t>
          </a:r>
          <a:endParaRPr lang="es-MX" sz="2000" kern="1200" dirty="0">
            <a:solidFill>
              <a:schemeClr val="bg1"/>
            </a:solidFill>
          </a:endParaRPr>
        </a:p>
      </dsp:txBody>
      <dsp:txXfrm>
        <a:off x="0" y="725486"/>
        <a:ext cx="2857499" cy="1714500"/>
      </dsp:txXfrm>
    </dsp:sp>
    <dsp:sp modelId="{B4324B5F-0333-4278-BCF5-3101BFD731C5}">
      <dsp:nvSpPr>
        <dsp:cNvPr id="0" name=""/>
        <dsp:cNvSpPr/>
      </dsp:nvSpPr>
      <dsp:spPr>
        <a:xfrm>
          <a:off x="3143250" y="725486"/>
          <a:ext cx="2857499" cy="1714500"/>
        </a:xfrm>
        <a:prstGeom prst="rect">
          <a:avLst/>
        </a:prstGeom>
        <a:solidFill>
          <a:schemeClr val="accent2">
            <a:shade val="80000"/>
            <a:hueOff val="132055"/>
            <a:satOff val="-2921"/>
            <a:lumOff val="73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i="0" kern="1200" dirty="0" smtClean="0"/>
            <a:t>Este texto nos ayuda a: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21 de 24 respuestas correctas</a:t>
          </a:r>
          <a:endParaRPr lang="es-MX" sz="2000" kern="1200" dirty="0">
            <a:solidFill>
              <a:schemeClr val="bg1"/>
            </a:solidFill>
          </a:endParaRPr>
        </a:p>
      </dsp:txBody>
      <dsp:txXfrm>
        <a:off x="3143250" y="725486"/>
        <a:ext cx="2857499" cy="1714500"/>
      </dsp:txXfrm>
    </dsp:sp>
    <dsp:sp modelId="{9796798B-74D7-4B55-AF9A-4BA43C1AF320}">
      <dsp:nvSpPr>
        <dsp:cNvPr id="0" name=""/>
        <dsp:cNvSpPr/>
      </dsp:nvSpPr>
      <dsp:spPr>
        <a:xfrm>
          <a:off x="6286500" y="725486"/>
          <a:ext cx="2857499" cy="1714500"/>
        </a:xfrm>
        <a:prstGeom prst="rect">
          <a:avLst/>
        </a:prstGeom>
        <a:solidFill>
          <a:schemeClr val="accent2">
            <a:shade val="80000"/>
            <a:hueOff val="264109"/>
            <a:satOff val="-5842"/>
            <a:lumOff val="147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i="0" kern="1200" dirty="0" smtClean="0"/>
            <a:t>Según el texto, el refrigerador es un objeto que: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21 de 24 respuestas correctas</a:t>
          </a:r>
          <a:endParaRPr lang="es-MX" sz="2000" kern="1200" dirty="0">
            <a:solidFill>
              <a:schemeClr val="bg1"/>
            </a:solidFill>
          </a:endParaRPr>
        </a:p>
      </dsp:txBody>
      <dsp:txXfrm>
        <a:off x="6286500" y="725486"/>
        <a:ext cx="2857499" cy="1714500"/>
      </dsp:txXfrm>
    </dsp:sp>
    <dsp:sp modelId="{D8E655E8-AB08-478B-AE81-FCF95974EBD1}">
      <dsp:nvSpPr>
        <dsp:cNvPr id="0" name=""/>
        <dsp:cNvSpPr/>
      </dsp:nvSpPr>
      <dsp:spPr>
        <a:xfrm>
          <a:off x="1571625" y="2725737"/>
          <a:ext cx="2857499" cy="1714500"/>
        </a:xfrm>
        <a:prstGeom prst="rect">
          <a:avLst/>
        </a:prstGeom>
        <a:solidFill>
          <a:schemeClr val="accent2">
            <a:shade val="80000"/>
            <a:hueOff val="396164"/>
            <a:satOff val="-8763"/>
            <a:lumOff val="220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i="0" kern="1200" dirty="0" smtClean="0"/>
            <a:t>Una buena forma de mantener las papas y las cebollas es: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18 de 24 respuestas correctas</a:t>
          </a:r>
          <a:endParaRPr lang="es-MX" sz="2000" kern="1200" dirty="0">
            <a:solidFill>
              <a:schemeClr val="bg1"/>
            </a:solidFill>
          </a:endParaRPr>
        </a:p>
      </dsp:txBody>
      <dsp:txXfrm>
        <a:off x="1571625" y="2725737"/>
        <a:ext cx="2857499" cy="1714500"/>
      </dsp:txXfrm>
    </dsp:sp>
    <dsp:sp modelId="{E28F7632-0715-4101-B56C-A2DC4154D840}">
      <dsp:nvSpPr>
        <dsp:cNvPr id="0" name=""/>
        <dsp:cNvSpPr/>
      </dsp:nvSpPr>
      <dsp:spPr>
        <a:xfrm>
          <a:off x="4714875" y="2725736"/>
          <a:ext cx="2857499" cy="1714500"/>
        </a:xfrm>
        <a:prstGeom prst="rect">
          <a:avLst/>
        </a:prstGeom>
        <a:solidFill>
          <a:schemeClr val="accent2">
            <a:shade val="80000"/>
            <a:hueOff val="528218"/>
            <a:satOff val="-11684"/>
            <a:lumOff val="294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i="0" kern="1200" dirty="0" smtClean="0"/>
            <a:t>El texto anterior es un texto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23 de 24 respuestas correctas</a:t>
          </a:r>
          <a:endParaRPr lang="es-MX" sz="2000" kern="1200" dirty="0">
            <a:solidFill>
              <a:schemeClr val="bg1"/>
            </a:solidFill>
          </a:endParaRPr>
        </a:p>
      </dsp:txBody>
      <dsp:txXfrm>
        <a:off x="4714875" y="2725736"/>
        <a:ext cx="2857499" cy="1714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41615-F10E-41C3-98D9-103EA3C4B3F6}">
      <dsp:nvSpPr>
        <dsp:cNvPr id="0" name=""/>
        <dsp:cNvSpPr/>
      </dsp:nvSpPr>
      <dsp:spPr>
        <a:xfrm>
          <a:off x="0" y="504056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i="0" kern="1200" dirty="0" smtClean="0"/>
            <a:t>¿Qué es lo que hay que limitar?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24 respuestas</a:t>
          </a:r>
          <a:endParaRPr lang="es-CL" sz="2000" kern="1200" dirty="0"/>
        </a:p>
      </dsp:txBody>
      <dsp:txXfrm>
        <a:off x="0" y="504056"/>
        <a:ext cx="2857499" cy="1714500"/>
      </dsp:txXfrm>
    </dsp:sp>
    <dsp:sp modelId="{2D473AC3-627E-4902-9E57-920BB0A5BF17}">
      <dsp:nvSpPr>
        <dsp:cNvPr id="0" name=""/>
        <dsp:cNvSpPr/>
      </dsp:nvSpPr>
      <dsp:spPr>
        <a:xfrm>
          <a:off x="3143250" y="504056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i="0" kern="1200" dirty="0" smtClean="0"/>
            <a:t>7.- ¿Por qué?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24 respuestas</a:t>
          </a:r>
        </a:p>
      </dsp:txBody>
      <dsp:txXfrm>
        <a:off x="3143250" y="504056"/>
        <a:ext cx="2857499" cy="1714500"/>
      </dsp:txXfrm>
    </dsp:sp>
    <dsp:sp modelId="{D19E963D-07FF-4F04-B358-3A31C52621F6}">
      <dsp:nvSpPr>
        <dsp:cNvPr id="0" name=""/>
        <dsp:cNvSpPr/>
      </dsp:nvSpPr>
      <dsp:spPr>
        <a:xfrm>
          <a:off x="6286500" y="504056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i="0" kern="1200" dirty="0" smtClean="0"/>
            <a:t>¿Qué tipo de radiaciones son las que aumentarían?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24 respuestas</a:t>
          </a:r>
        </a:p>
      </dsp:txBody>
      <dsp:txXfrm>
        <a:off x="6286500" y="504056"/>
        <a:ext cx="2857499" cy="1714500"/>
      </dsp:txXfrm>
    </dsp:sp>
    <dsp:sp modelId="{FB755138-8C3E-483C-8BE2-B088ACA2FE20}">
      <dsp:nvSpPr>
        <dsp:cNvPr id="0" name=""/>
        <dsp:cNvSpPr/>
      </dsp:nvSpPr>
      <dsp:spPr>
        <a:xfrm>
          <a:off x="1571625" y="2779055"/>
          <a:ext cx="2857499" cy="17145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i="0" kern="1200" dirty="0" smtClean="0"/>
            <a:t>9.- ¿Qué tipo de desastre tendría que enfrentar la humanidad?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24 respuestas</a:t>
          </a:r>
        </a:p>
      </dsp:txBody>
      <dsp:txXfrm>
        <a:off x="1571625" y="2779055"/>
        <a:ext cx="2857499" cy="1714500"/>
      </dsp:txXfrm>
    </dsp:sp>
    <dsp:sp modelId="{1BFFAE3C-EBBC-47A2-B2EB-4A524E3CDA78}">
      <dsp:nvSpPr>
        <dsp:cNvPr id="0" name=""/>
        <dsp:cNvSpPr/>
      </dsp:nvSpPr>
      <dsp:spPr>
        <a:xfrm>
          <a:off x="4714875" y="2504306"/>
          <a:ext cx="2857499" cy="2263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i="0" kern="1200" dirty="0" smtClean="0"/>
            <a:t>¿Cómo crees tu ,que podrías contribuir al cuidado del medio ambiente? Escribe dos formas en que puedes ayudar.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0" kern="1200" dirty="0" smtClean="0"/>
            <a:t>24 respuestas</a:t>
          </a:r>
        </a:p>
      </dsp:txBody>
      <dsp:txXfrm>
        <a:off x="4714875" y="2504306"/>
        <a:ext cx="2857499" cy="2263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DA262-BDF7-4081-8BD6-8812CF642438}">
      <dsp:nvSpPr>
        <dsp:cNvPr id="0" name=""/>
        <dsp:cNvSpPr/>
      </dsp:nvSpPr>
      <dsp:spPr>
        <a:xfrm>
          <a:off x="0" y="920458"/>
          <a:ext cx="736848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A6267-5911-4823-A338-5F63114D09D2}">
      <dsp:nvSpPr>
        <dsp:cNvPr id="0" name=""/>
        <dsp:cNvSpPr/>
      </dsp:nvSpPr>
      <dsp:spPr>
        <a:xfrm>
          <a:off x="350434" y="40201"/>
          <a:ext cx="7015552" cy="17215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/>
            <a:t>¿CUÁL DE TODAS LAS PREGUNSTAS DE LA EVALUACIÓN, TE PARECIÓ MAS COMPLICADA?</a:t>
          </a:r>
        </a:p>
      </dsp:txBody>
      <dsp:txXfrm>
        <a:off x="434474" y="124241"/>
        <a:ext cx="6847472" cy="1553496"/>
      </dsp:txXfrm>
    </dsp:sp>
    <dsp:sp modelId="{50C59D5A-237E-476D-94E3-C0A179B3648E}">
      <dsp:nvSpPr>
        <dsp:cNvPr id="0" name=""/>
        <dsp:cNvSpPr/>
      </dsp:nvSpPr>
      <dsp:spPr>
        <a:xfrm>
          <a:off x="0" y="3312365"/>
          <a:ext cx="736848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6490B-B972-4BFE-9C2C-C8BF9DF6EEA6}">
      <dsp:nvSpPr>
        <dsp:cNvPr id="0" name=""/>
        <dsp:cNvSpPr/>
      </dsp:nvSpPr>
      <dsp:spPr>
        <a:xfrm>
          <a:off x="352600" y="2952322"/>
          <a:ext cx="7015879" cy="1682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958" tIns="0" rIns="19495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kern="1200" dirty="0"/>
            <a:t>¿QUÉ APRENDISTE DURANTE ESTA EVALUACIÓN?</a:t>
          </a:r>
        </a:p>
      </dsp:txBody>
      <dsp:txXfrm>
        <a:off x="434740" y="3034462"/>
        <a:ext cx="6851599" cy="1518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78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03/12/2020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03/12/2020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03/12/2020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03/12/2020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03/12/2020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03/12/2020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03/12/2020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03/12/2020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03/12/2020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03/12/2020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8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03/12/2020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50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41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92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15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07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1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46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8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56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03/12/2020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1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24004" cy="3528392"/>
          </a:xfrm>
        </p:spPr>
        <p:txBody>
          <a:bodyPr>
            <a:noAutofit/>
          </a:bodyPr>
          <a:lstStyle/>
          <a:p>
            <a:r>
              <a:rPr lang="es-CL" sz="2400" b="1" dirty="0"/>
              <a:t>PLANIFICACIÓN  PARA EL AUTOAPRENDIZAJE</a:t>
            </a:r>
            <a:br>
              <a:rPr lang="es-CL" sz="2400" b="1" dirty="0"/>
            </a:br>
            <a:r>
              <a:rPr lang="es-CL" sz="2400" b="1" dirty="0"/>
              <a:t>RETROALIMENTACIÓN DE EVALUACIÓN FORMATIVA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LENGUA Y LITERATURA</a:t>
            </a:r>
            <a:br>
              <a:rPr lang="es-CL" sz="2800" dirty="0"/>
            </a:br>
            <a:r>
              <a:rPr lang="es-CL" sz="2800" dirty="0"/>
              <a:t> 5 AÑO A</a:t>
            </a:r>
            <a:br>
              <a:rPr lang="es-CL" sz="2800" dirty="0"/>
            </a:br>
            <a:r>
              <a:rPr lang="es-CL" sz="2800" dirty="0"/>
              <a:t>DÍA: 09/11/2020</a:t>
            </a:r>
            <a:br>
              <a:rPr lang="es-CL" sz="2800" dirty="0"/>
            </a:br>
            <a:r>
              <a:rPr lang="es-CL" sz="2800" dirty="0"/>
              <a:t>clase 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BFED3C5C-5EBB-4F23-915A-BF296C19A33F}"/>
              </a:ext>
            </a:extLst>
          </p:cNvPr>
          <p:cNvSpPr/>
          <p:nvPr/>
        </p:nvSpPr>
        <p:spPr>
          <a:xfrm>
            <a:off x="785460" y="759805"/>
            <a:ext cx="7729890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35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2.- Este texto nos ayuda a: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1181F7A-5F5C-48E3-930F-C8DD3BFC5B57}"/>
              </a:ext>
            </a:extLst>
          </p:cNvPr>
          <p:cNvSpPr txBox="1"/>
          <p:nvPr/>
        </p:nvSpPr>
        <p:spPr>
          <a:xfrm>
            <a:off x="839491" y="2494451"/>
            <a:ext cx="8197005" cy="194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CL" sz="2400" dirty="0">
                <a:latin typeface="Roboto"/>
              </a:rPr>
              <a:t>A. Mantener las frutas y verduras en optimas </a:t>
            </a:r>
            <a:r>
              <a:rPr lang="es-CL" sz="2400" dirty="0" smtClean="0">
                <a:latin typeface="Roboto"/>
              </a:rPr>
              <a:t>condiciones</a:t>
            </a:r>
            <a:endParaRPr lang="es-CL" sz="2400" dirty="0">
              <a:latin typeface="Roboto"/>
            </a:endParaRPr>
          </a:p>
          <a:p>
            <a:r>
              <a:rPr lang="es-CL" sz="2400" dirty="0">
                <a:latin typeface="Roboto"/>
              </a:rPr>
              <a:t>B. Comprar frutas secas y sanas</a:t>
            </a:r>
          </a:p>
          <a:p>
            <a:r>
              <a:rPr lang="es-CL" sz="2400" dirty="0">
                <a:latin typeface="Roboto"/>
              </a:rPr>
              <a:t>C. Seleccionar las frutas y las verduras</a:t>
            </a:r>
          </a:p>
          <a:p>
            <a:r>
              <a:rPr lang="es-CL" sz="2400" dirty="0">
                <a:latin typeface="Roboto"/>
              </a:rPr>
              <a:t>D. Mantener en buena forma el </a:t>
            </a:r>
            <a:r>
              <a:rPr lang="es-CL" sz="2400" dirty="0" smtClean="0">
                <a:latin typeface="Roboto"/>
              </a:rPr>
              <a:t>refrigerado</a:t>
            </a:r>
            <a:endParaRPr lang="es-CL" sz="2400" dirty="0">
              <a:latin typeface="Roboto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FABFB6C-7D9D-4BDE-97CF-DB3620F5D5CC}"/>
              </a:ext>
            </a:extLst>
          </p:cNvPr>
          <p:cNvSpPr txBox="1"/>
          <p:nvPr/>
        </p:nvSpPr>
        <p:spPr>
          <a:xfrm rot="10800000">
            <a:off x="3429939" y="6340087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CL" dirty="0" smtClean="0"/>
              <a:t>Respuesta correcta :a</a:t>
            </a:r>
            <a:endParaRPr lang="es-C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0" y="4160778"/>
            <a:ext cx="5370716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6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3.- Según el texto, el refrigerador es un objeto que: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0" y="184482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/>
              <a:t>A. Es muy </a:t>
            </a:r>
            <a:r>
              <a:rPr lang="es-CL" sz="2800" b="1" dirty="0" smtClean="0"/>
              <a:t>útil</a:t>
            </a:r>
            <a:endParaRPr lang="es-CL" sz="2800" b="1" dirty="0"/>
          </a:p>
          <a:p>
            <a:r>
              <a:rPr lang="es-CL" sz="2800" b="1" dirty="0"/>
              <a:t>B. Tiene muchas reglas</a:t>
            </a:r>
          </a:p>
          <a:p>
            <a:r>
              <a:rPr lang="es-CL" sz="2800" b="1" dirty="0"/>
              <a:t>C. Solo se puede utilizar a veces</a:t>
            </a:r>
          </a:p>
          <a:p>
            <a:r>
              <a:rPr lang="es-CL" sz="2800" b="1" dirty="0"/>
              <a:t>D. No tiene espacio para guardar todas las frutas y verduras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5370513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91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D49DB9-A873-4A6A-882E-F4695259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281436"/>
            <a:ext cx="72214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CL" sz="3600" dirty="0" smtClean="0"/>
              <a:t>A</a:t>
            </a:r>
            <a:r>
              <a:rPr lang="es-CL" sz="3600" dirty="0"/>
              <a:t>. Es muy </a:t>
            </a:r>
            <a:r>
              <a:rPr lang="es-CL" sz="3600" dirty="0" smtClean="0"/>
              <a:t>útil</a:t>
            </a:r>
            <a:r>
              <a:rPr lang="es-CL" sz="3600" dirty="0"/>
              <a:t/>
            </a:r>
            <a:br>
              <a:rPr lang="es-CL" sz="3600" dirty="0"/>
            </a:br>
            <a:r>
              <a:rPr lang="es-CL" sz="3600" dirty="0"/>
              <a:t>B. Tiene muchas reglas</a:t>
            </a:r>
            <a:br>
              <a:rPr lang="es-CL" sz="3600" dirty="0"/>
            </a:br>
            <a:r>
              <a:rPr lang="es-CL" sz="3600" dirty="0"/>
              <a:t>C. Solo se puede utilizar a veces</a:t>
            </a:r>
            <a:br>
              <a:rPr lang="es-CL" sz="3600" dirty="0"/>
            </a:br>
            <a:r>
              <a:rPr lang="es-CL" sz="3600" dirty="0"/>
              <a:t>D. No tiene espacio para guardar todas las frutas y verduras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 </a:t>
            </a:r>
            <a:endParaRPr lang="es-CL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DF1EA1EB-6936-439C-86AF-EE87D14D3245}"/>
              </a:ext>
            </a:extLst>
          </p:cNvPr>
          <p:cNvSpPr/>
          <p:nvPr/>
        </p:nvSpPr>
        <p:spPr>
          <a:xfrm>
            <a:off x="611560" y="332656"/>
            <a:ext cx="770485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4.- Una buena forma de mantener las papas y las cebollas es: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E714F09-CF27-4873-9060-C826F24B26C6}"/>
              </a:ext>
            </a:extLst>
          </p:cNvPr>
          <p:cNvSpPr txBox="1"/>
          <p:nvPr/>
        </p:nvSpPr>
        <p:spPr>
          <a:xfrm rot="10800000">
            <a:off x="4078288" y="602128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Respuesta correcta a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4276092" cy="239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9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AC9516-4FB7-41A3-B037-E46EA2C94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14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endParaRPr lang="es-CL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xmlns="" id="{45DDF0CB-8E4C-412A-8CBD-0471219BEFB9}"/>
              </a:ext>
            </a:extLst>
          </p:cNvPr>
          <p:cNvSpPr/>
          <p:nvPr/>
        </p:nvSpPr>
        <p:spPr>
          <a:xfrm>
            <a:off x="395536" y="260648"/>
            <a:ext cx="81369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4.- Una buena forma de mantener las papas y las cebollas es: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F2D3609-12C2-4F7B-9E98-74121E86B9AD}"/>
              </a:ext>
            </a:extLst>
          </p:cNvPr>
          <p:cNvSpPr txBox="1"/>
          <p:nvPr/>
        </p:nvSpPr>
        <p:spPr>
          <a:xfrm rot="10800000">
            <a:off x="4130066" y="595102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Respuesta correcta</a:t>
            </a:r>
            <a:br>
              <a:rPr lang="es-MX" dirty="0"/>
            </a:br>
            <a:r>
              <a:rPr lang="es-MX" dirty="0"/>
              <a:t>C</a:t>
            </a:r>
            <a:r>
              <a:rPr lang="es-MX" dirty="0" smtClean="0"/>
              <a:t>)</a:t>
            </a:r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611560" y="1772816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dirty="0"/>
              <a:t>A. Guardándolas en el refrigerador</a:t>
            </a:r>
          </a:p>
          <a:p>
            <a:r>
              <a:rPr lang="es-CL" sz="3200" dirty="0"/>
              <a:t>B. Poniéndolas en un frasco de agua</a:t>
            </a:r>
          </a:p>
          <a:p>
            <a:r>
              <a:rPr lang="es-CL" sz="3200" dirty="0"/>
              <a:t>C. Guardándolas en un lugar seco y </a:t>
            </a:r>
            <a:r>
              <a:rPr lang="es-CL" sz="3200" dirty="0" smtClean="0"/>
              <a:t>oscuro</a:t>
            </a:r>
            <a:endParaRPr lang="es-CL" sz="3200" dirty="0"/>
          </a:p>
          <a:p>
            <a:r>
              <a:rPr lang="es-CL" sz="3200" dirty="0"/>
              <a:t>D. Poniéndolas en un lugar fresco</a:t>
            </a:r>
          </a:p>
        </p:txBody>
      </p:sp>
      <p:sp>
        <p:nvSpPr>
          <p:cNvPr id="12" name="AutoShape 7" descr="Por qué nunca hay que guardar las papas y las cebollas juntas? - Diario El  Sol. Mendoza, Argentina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4017"/>
            <a:ext cx="5040560" cy="281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5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E7B517-ECA7-4EC5-8387-A3C84FD0E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85507"/>
            <a:ext cx="8435280" cy="11430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1E8E3E"/>
                </a:solidFill>
                <a:latin typeface="Google Sans"/>
              </a:rPr>
              <a:t>5.- El texto anterior es un texto </a:t>
            </a:r>
            <a:r>
              <a:rPr lang="es-CL" dirty="0" smtClean="0">
                <a:solidFill>
                  <a:srgbClr val="D93025"/>
                </a:solidFill>
                <a:latin typeface="Google Sans"/>
              </a:rPr>
              <a:t>*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467544" y="162850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3600" dirty="0"/>
              <a:t>A. Narrativo</a:t>
            </a:r>
          </a:p>
          <a:p>
            <a:r>
              <a:rPr lang="es-CL" sz="3600" dirty="0"/>
              <a:t>B. Expositivo</a:t>
            </a:r>
          </a:p>
          <a:p>
            <a:r>
              <a:rPr lang="es-CL" sz="3600" dirty="0"/>
              <a:t>C. Poético</a:t>
            </a:r>
          </a:p>
          <a:p>
            <a:r>
              <a:rPr lang="es-CL" sz="3600" dirty="0"/>
              <a:t>D. Informativo</a:t>
            </a:r>
          </a:p>
        </p:txBody>
      </p:sp>
      <p:sp>
        <p:nvSpPr>
          <p:cNvPr id="9" name="8 CuadroTexto"/>
          <p:cNvSpPr txBox="1"/>
          <p:nvPr/>
        </p:nvSpPr>
        <p:spPr>
          <a:xfrm rot="10800000">
            <a:off x="4788024" y="544522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Respuesta correcta: 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31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83806B-2F8D-4B22-9D98-4EB2EE4B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61048"/>
            <a:ext cx="8229600" cy="2520280"/>
          </a:xfrm>
        </p:spPr>
        <p:txBody>
          <a:bodyPr>
            <a:normAutofit/>
          </a:bodyPr>
          <a:lstStyle/>
          <a:p>
            <a:pPr algn="l"/>
            <a:r>
              <a:rPr lang="es-MX" dirty="0"/>
              <a:t/>
            </a:r>
            <a:br>
              <a:rPr lang="es-MX" dirty="0"/>
            </a:br>
            <a:endParaRPr lang="es-C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r="5274" b="8709"/>
          <a:stretch/>
        </p:blipFill>
        <p:spPr bwMode="auto">
          <a:xfrm>
            <a:off x="31656" y="0"/>
            <a:ext cx="918165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79512" y="5616624"/>
            <a:ext cx="8964488" cy="1241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bg1"/>
                </a:solidFill>
                <a:latin typeface="Google Sans"/>
              </a:rPr>
              <a:t>Busca en el texto la información que necesites para contestar las siguientes preguntas ,no olvide fundamentar tus respuestas, y cuidar tu ortografía</a:t>
            </a:r>
            <a:r>
              <a:rPr lang="es-CL" dirty="0">
                <a:solidFill>
                  <a:srgbClr val="202124"/>
                </a:solidFill>
                <a:latin typeface="Google Sans"/>
              </a:rPr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684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5C7040-5E76-4C06-99B4-5E7CE22A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307192" y="1124744"/>
            <a:ext cx="5688632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dirty="0">
                <a:solidFill>
                  <a:srgbClr val="202124"/>
                </a:solidFill>
                <a:latin typeface="Roboto"/>
              </a:rPr>
              <a:t> </a:t>
            </a:r>
            <a:r>
              <a:rPr lang="es-CL" sz="2800" dirty="0" smtClean="0">
                <a:solidFill>
                  <a:srgbClr val="1E8E3E"/>
                </a:solidFill>
                <a:latin typeface="Google Sans"/>
              </a:rPr>
              <a:t>6</a:t>
            </a:r>
            <a:r>
              <a:rPr lang="es-CL" sz="2800" dirty="0">
                <a:solidFill>
                  <a:srgbClr val="1E8E3E"/>
                </a:solidFill>
                <a:latin typeface="Google Sans"/>
              </a:rPr>
              <a:t>.- ¿Qué es lo que hay que limitar?</a:t>
            </a:r>
            <a:endParaRPr lang="es-CL" sz="2800" b="0" i="0" dirty="0">
              <a:solidFill>
                <a:srgbClr val="1E8E3E"/>
              </a:solidFill>
              <a:effectLst/>
              <a:latin typeface="Google Sans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72128" y="2060848"/>
            <a:ext cx="277230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D93025"/>
                </a:solidFill>
                <a:latin typeface="Google Sans"/>
              </a:rPr>
              <a:t>7.- ¿Por qué? </a:t>
            </a:r>
            <a:endParaRPr lang="es-CL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51520" y="3068960"/>
            <a:ext cx="6120680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800" dirty="0" smtClean="0"/>
          </a:p>
          <a:p>
            <a:pPr algn="ctr"/>
            <a:r>
              <a:rPr lang="es-CL" sz="2800" dirty="0" smtClean="0"/>
              <a:t>8</a:t>
            </a:r>
            <a:r>
              <a:rPr lang="es-CL" sz="2800" dirty="0"/>
              <a:t>.- ¿Qué tipo de radiaciones son las que aumentarían? </a:t>
            </a:r>
          </a:p>
          <a:p>
            <a:pPr algn="ctr"/>
            <a:endParaRPr lang="es-CL" dirty="0"/>
          </a:p>
        </p:txBody>
      </p:sp>
      <p:sp>
        <p:nvSpPr>
          <p:cNvPr id="8" name="7 Rectángulo redondeado"/>
          <p:cNvSpPr/>
          <p:nvPr/>
        </p:nvSpPr>
        <p:spPr>
          <a:xfrm>
            <a:off x="251520" y="4273272"/>
            <a:ext cx="6264696" cy="86409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9.- ¿Qué tipo de desastre tendría que enfrentar la humanidad? </a:t>
            </a:r>
          </a:p>
        </p:txBody>
      </p:sp>
      <p:sp>
        <p:nvSpPr>
          <p:cNvPr id="9" name="8 Rectángulo redondeado"/>
          <p:cNvSpPr/>
          <p:nvPr/>
        </p:nvSpPr>
        <p:spPr>
          <a:xfrm flipH="1">
            <a:off x="35496" y="5501816"/>
            <a:ext cx="8928992" cy="135618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1o</a:t>
            </a:r>
            <a:r>
              <a:rPr lang="es-CL" sz="2800" dirty="0"/>
              <a:t>.- ¿Cómo crees tu ,que podrías contribuir al cuidado del medio ambiente? Escribe dos formas en que puedes ayudar.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39552" y="188640"/>
            <a:ext cx="7848872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 smtClean="0"/>
              <a:t>RESPUESTAS ABIERTAS</a:t>
            </a:r>
            <a:endParaRPr lang="es-CL" sz="4400" b="1" dirty="0"/>
          </a:p>
        </p:txBody>
      </p:sp>
    </p:spTree>
    <p:extLst>
      <p:ext uri="{BB962C8B-B14F-4D97-AF65-F5344CB8AC3E}">
        <p14:creationId xmlns:p14="http://schemas.microsoft.com/office/powerpoint/2010/main" val="18911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54F07F-6A43-480B-8643-AAEE7058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TICKET DE SALIDA.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7A5892B8-68F5-4B4B-8A5F-B60FD5A83F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82552"/>
              </p:ext>
            </p:extLst>
          </p:nvPr>
        </p:nvGraphicFramePr>
        <p:xfrm>
          <a:off x="1043608" y="1412776"/>
          <a:ext cx="7368480" cy="4982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6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87524"/>
              </p:ext>
            </p:extLst>
          </p:nvPr>
        </p:nvGraphicFramePr>
        <p:xfrm>
          <a:off x="467544" y="1196752"/>
          <a:ext cx="8136904" cy="4111024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</a:t>
                      </a:r>
                      <a:r>
                        <a:rPr lang="es-CL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LITERATURA / 5 AÑO BÁSICO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</a:t>
                      </a:r>
                      <a:r>
                        <a:rPr lang="es-CL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GALLARDO MUÑOZ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 Letelier.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OA9 Desarrollar el gusto por la lectura, leyendo habitualmente diversos textos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/>
                        <a:t>Aluden a información implícita o explícita del texto leído al comentar o escribir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2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r>
                        <a:rPr lang="es-CL" sz="12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/HABILIDADES</a:t>
                      </a:r>
                      <a:endParaRPr lang="es-ES_tradn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 Lectora”/ </a:t>
                      </a:r>
                      <a:r>
                        <a:rPr lang="es-CL" sz="12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Leen – comprenden -relacionan- comentan –analizan.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la evaluación dela clase pasada.</a:t>
                      </a:r>
                      <a:r>
                        <a:rPr lang="es-CL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baseline="0" dirty="0">
                          <a:effectLst/>
                          <a:latin typeface="+mn-lt"/>
                        </a:rPr>
                        <a:t> Ticket de salida  : Enviar a correo </a:t>
                      </a:r>
                      <a:r>
                        <a:rPr lang="es-CL" sz="1200" b="1" baseline="0" dirty="0">
                          <a:effectLst/>
                          <a:latin typeface="+mn-lt"/>
                          <a:hlinkClick r:id="rId2"/>
                        </a:rPr>
                        <a:t>ximena.gallardo@colegio-jeanpiaget.cl</a:t>
                      </a:r>
                      <a:r>
                        <a:rPr lang="es-CL" sz="1200" b="1" baseline="0" dirty="0">
                          <a:effectLst/>
                          <a:latin typeface="+mn-lt"/>
                        </a:rPr>
                        <a:t>  o enviar de forma digital en clase.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1" y="39193"/>
            <a:ext cx="5400600" cy="77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b="1" dirty="0">
                <a:solidFill>
                  <a:prstClr val="black"/>
                </a:solidFill>
              </a:rPr>
              <a:t>Recomendaciones y reglas clases virtuales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5334" r="50000" b="6571"/>
          <a:stretch/>
        </p:blipFill>
        <p:spPr bwMode="auto">
          <a:xfrm>
            <a:off x="460375" y="1158343"/>
            <a:ext cx="1152128" cy="169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05" y="1205310"/>
            <a:ext cx="1291219" cy="129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27920" r="36286" b="28667"/>
          <a:stretch/>
        </p:blipFill>
        <p:spPr bwMode="auto">
          <a:xfrm>
            <a:off x="899592" y="5086189"/>
            <a:ext cx="935421" cy="137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2066444" y="5106583"/>
            <a:ext cx="13695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Activo micrófono solo cuando quiero decir algo</a:t>
            </a:r>
          </a:p>
        </p:txBody>
      </p:sp>
      <p:sp>
        <p:nvSpPr>
          <p:cNvPr id="10" name="AutoShape 8" descr="PROHIBIDO COMER | Educ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8" y="3591493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2"/>
          <a:stretch/>
        </p:blipFill>
        <p:spPr bwMode="auto">
          <a:xfrm>
            <a:off x="7414007" y="2301381"/>
            <a:ext cx="1511336" cy="20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68" y="3336316"/>
            <a:ext cx="1319909" cy="13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41011" r="53537" b="34657"/>
          <a:stretch/>
        </p:blipFill>
        <p:spPr bwMode="auto">
          <a:xfrm>
            <a:off x="307975" y="3677702"/>
            <a:ext cx="2290825" cy="113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666" r="6458" b="6875"/>
          <a:stretch/>
        </p:blipFill>
        <p:spPr bwMode="auto">
          <a:xfrm>
            <a:off x="3435956" y="4885913"/>
            <a:ext cx="1472580" cy="1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87" y="5442603"/>
            <a:ext cx="2473335" cy="12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6425" r="12749" b="9683"/>
          <a:stretch/>
        </p:blipFill>
        <p:spPr bwMode="auto">
          <a:xfrm>
            <a:off x="3619138" y="1067890"/>
            <a:ext cx="1256048" cy="178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835013" y="1268760"/>
            <a:ext cx="1152811" cy="690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Enciendo la cámara</a:t>
            </a:r>
          </a:p>
        </p:txBody>
      </p:sp>
      <p:sp>
        <p:nvSpPr>
          <p:cNvPr id="3" name="2 Elipse"/>
          <p:cNvSpPr/>
          <p:nvPr/>
        </p:nvSpPr>
        <p:spPr>
          <a:xfrm>
            <a:off x="6632783" y="1254944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Saludo a mis compañeros y profesora al ingresar</a:t>
            </a:r>
          </a:p>
        </p:txBody>
      </p:sp>
      <p:sp>
        <p:nvSpPr>
          <p:cNvPr id="5" name="4 Elipse"/>
          <p:cNvSpPr/>
          <p:nvPr/>
        </p:nvSpPr>
        <p:spPr>
          <a:xfrm>
            <a:off x="2066444" y="2284036"/>
            <a:ext cx="1449036" cy="1319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Escucho y respeto turnos</a:t>
            </a:r>
          </a:p>
        </p:txBody>
      </p:sp>
      <p:sp>
        <p:nvSpPr>
          <p:cNvPr id="7" name="6 Elipse"/>
          <p:cNvSpPr/>
          <p:nvPr/>
        </p:nvSpPr>
        <p:spPr>
          <a:xfrm>
            <a:off x="5652121" y="2636912"/>
            <a:ext cx="1308794" cy="95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Estar atentos, no debo comer</a:t>
            </a:r>
          </a:p>
        </p:txBody>
      </p:sp>
      <p:sp>
        <p:nvSpPr>
          <p:cNvPr id="8" name="7 Elipse"/>
          <p:cNvSpPr/>
          <p:nvPr/>
        </p:nvSpPr>
        <p:spPr>
          <a:xfrm>
            <a:off x="7668344" y="4322478"/>
            <a:ext cx="1368152" cy="112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digo malas palabras, me expreso con respeto</a:t>
            </a:r>
          </a:p>
        </p:txBody>
      </p:sp>
      <p:sp>
        <p:nvSpPr>
          <p:cNvPr id="12" name="11 Elipse"/>
          <p:cNvSpPr/>
          <p:nvPr/>
        </p:nvSpPr>
        <p:spPr>
          <a:xfrm>
            <a:off x="4685432" y="4924953"/>
            <a:ext cx="1663910" cy="170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chat lo uso solo para informar, preguntar y acotar algo referente a la clases</a:t>
            </a:r>
          </a:p>
        </p:txBody>
      </p:sp>
      <p:sp>
        <p:nvSpPr>
          <p:cNvPr id="13" name="12 Flecha izquierda, derecha y arriba"/>
          <p:cNvSpPr/>
          <p:nvPr/>
        </p:nvSpPr>
        <p:spPr>
          <a:xfrm>
            <a:off x="2598800" y="3639686"/>
            <a:ext cx="1086322" cy="82321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6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 rotWithShape="1">
          <a:blip r:embed="rId2"/>
          <a:srcRect l="23950" t="24471" r="24413" b="60423"/>
          <a:stretch/>
        </p:blipFill>
        <p:spPr bwMode="auto">
          <a:xfrm>
            <a:off x="323528" y="327484"/>
            <a:ext cx="7308304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0" algn="l"/>
              </a:tabLst>
              <a:defRPr/>
            </a:pPr>
            <a:r>
              <a:rPr kumimoji="0" lang="es-C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s-C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0" algn="l"/>
              </a:tabLst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0" algn="l"/>
              </a:tabLst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8" name="3 Marcador de contenido"/>
          <p:cNvGraphicFramePr>
            <a:graphicFrameLocks/>
          </p:cNvGraphicFramePr>
          <p:nvPr/>
        </p:nvGraphicFramePr>
        <p:xfrm>
          <a:off x="323528" y="2708920"/>
          <a:ext cx="8820472" cy="394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5 Rectángulo redondeado"/>
          <p:cNvSpPr/>
          <p:nvPr/>
        </p:nvSpPr>
        <p:spPr>
          <a:xfrm>
            <a:off x="2179167" y="2246839"/>
            <a:ext cx="4392488" cy="5812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RUTA DE TRABAJO </a:t>
            </a:r>
          </a:p>
        </p:txBody>
      </p:sp>
      <p:sp>
        <p:nvSpPr>
          <p:cNvPr id="3" name="2 Triángulo isósceles"/>
          <p:cNvSpPr/>
          <p:nvPr/>
        </p:nvSpPr>
        <p:spPr>
          <a:xfrm rot="5400000">
            <a:off x="7020272" y="5661248"/>
            <a:ext cx="577208" cy="2868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4E9A05C-7F1D-46D9-BBBF-BA3E54836E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0593" y="47661"/>
            <a:ext cx="1999661" cy="29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5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6813" cy="674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3434760" y="908720"/>
            <a:ext cx="5688632" cy="2952328"/>
          </a:xfrm>
          <a:prstGeom prst="wedgeEllipseCallout">
            <a:avLst>
              <a:gd name="adj1" fmla="val -71199"/>
              <a:gd name="adj2" fmla="val 5320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L" sz="2800" b="1" dirty="0" smtClean="0">
                <a:solidFill>
                  <a:prstClr val="black"/>
                </a:solidFill>
              </a:rPr>
              <a:t>OBJETIVO DE LA CLASE:</a:t>
            </a:r>
          </a:p>
          <a:p>
            <a:pPr lvl="0" algn="ctr"/>
            <a:r>
              <a:rPr lang="es-CL" sz="2800" b="1" dirty="0" smtClean="0">
                <a:solidFill>
                  <a:prstClr val="black"/>
                </a:solidFill>
              </a:rPr>
              <a:t>RETROALIMENTAR </a:t>
            </a:r>
            <a:r>
              <a:rPr lang="es-CL" sz="2800" b="1" dirty="0">
                <a:solidFill>
                  <a:prstClr val="black"/>
                </a:solidFill>
              </a:rPr>
              <a:t>EVALUACIÓN</a:t>
            </a:r>
          </a:p>
          <a:p>
            <a:pPr lvl="0" algn="ctr"/>
            <a:r>
              <a:rPr lang="es-CL" sz="2800" b="1" dirty="0">
                <a:solidFill>
                  <a:prstClr val="black"/>
                </a:solidFill>
              </a:rPr>
              <a:t> REALIZADA</a:t>
            </a:r>
          </a:p>
        </p:txBody>
      </p:sp>
    </p:spTree>
    <p:extLst>
      <p:ext uri="{BB962C8B-B14F-4D97-AF65-F5344CB8AC3E}">
        <p14:creationId xmlns:p14="http://schemas.microsoft.com/office/powerpoint/2010/main" val="189915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B72404-6D97-4B45-9A6D-4746CEF5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Cantidad de respuestas con aciertos y errores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50CD2506-AEFC-4026-A98D-EC242D908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816719"/>
              </p:ext>
            </p:extLst>
          </p:nvPr>
        </p:nvGraphicFramePr>
        <p:xfrm>
          <a:off x="0" y="1417638"/>
          <a:ext cx="9144000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22222"/>
          <a:stretch/>
        </p:blipFill>
        <p:spPr bwMode="auto">
          <a:xfrm>
            <a:off x="107504" y="4293096"/>
            <a:ext cx="1356361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49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B72404-6D97-4B45-9A6D-4746CEF5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Cantidad de respuestas con aciertos y errores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8646D7F1-80AD-4F0F-A118-A4FDA8568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158083"/>
              </p:ext>
            </p:extLst>
          </p:nvPr>
        </p:nvGraphicFramePr>
        <p:xfrm>
          <a:off x="0" y="1397000"/>
          <a:ext cx="914400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8614"/>
            <a:ext cx="135413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98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E0ACF2-94C7-47E2-8039-62B9A4DA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562074"/>
          </a:xfrm>
        </p:spPr>
        <p:txBody>
          <a:bodyPr>
            <a:normAutofit fontScale="90000"/>
          </a:bodyPr>
          <a:lstStyle/>
          <a:p>
            <a:r>
              <a:rPr lang="es-CL" sz="2800" dirty="0">
                <a:solidFill>
                  <a:srgbClr val="202124"/>
                </a:solidFill>
                <a:latin typeface="Google Sans"/>
              </a:rPr>
              <a:t>Lee muy bien todas las preguntas y piensa antes de contestar..- Revisa muy bien antes de entregar.</a:t>
            </a:r>
            <a:endParaRPr lang="es-CL" sz="28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1619672" y="908720"/>
            <a:ext cx="59766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bg1"/>
                </a:solidFill>
                <a:latin typeface="Roboto"/>
              </a:rPr>
              <a:t>FRUTAS Y VERDURAS MÁS FRESCAS Y SANAS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06760" y="1844824"/>
            <a:ext cx="8928992" cy="479715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000" b="1" dirty="0">
                <a:solidFill>
                  <a:srgbClr val="202124"/>
                </a:solidFill>
                <a:latin typeface="Roboto"/>
              </a:rPr>
              <a:t>Para conservarlas por más tiempo, siga las siguientes medidas: 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srgbClr val="202124"/>
                </a:solidFill>
                <a:latin typeface="Roboto"/>
              </a:rPr>
              <a:t>- Las frutas y verduras hay que mantenerlas en la parte más baja del refrigerador, porque esto ayudará a que se mantengan mucho más frescas por períodos más largos, a excepción de los plátanos. 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srgbClr val="202124"/>
                </a:solidFill>
                <a:latin typeface="Roboto"/>
              </a:rPr>
              <a:t>- Las papas y cebollas no se deben refrigerar, ya que se mantendrán frescas por más tiempo en un lugar seco y oscuro. Saque estos productos de bolsas de plástico y nunca use papas que empiecen a tomar un color verde debido a que deben estar dañadas. </a:t>
            </a:r>
            <a:r>
              <a:rPr lang="es-CL" sz="2000" b="1" dirty="0">
                <a:solidFill>
                  <a:prstClr val="black"/>
                </a:solidFill>
              </a:rPr>
              <a:t/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srgbClr val="202124"/>
                </a:solidFill>
                <a:latin typeface="Roboto"/>
              </a:rPr>
              <a:t>- El cilantro es necesario ubicarlo con un poco de agua en un vaso. Primero que todo, lave el manojo, sumerja la parte de la raíz y póngalo en el refrigerador. Cámbiele el líquido cada tres días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0363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F4C0B10B-D2C4-4A54-AFAD-3D27DF88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6BADB90-C74B-40D6-86DC-503F65FCE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xmlns="" id="{6559431D-1886-4AE0-9B87-9AD2ECAB84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xmlns="" id="{373850A5-B04A-4FCD-9E73-EE322167FB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xmlns="" id="{82C18C67-80FA-4738-AA53-0AF2419F98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xmlns="" id="{48543B1A-8BF5-4C63-8404-41B2EA70B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92DF5096-E051-498C-A3ED-CBA77A813A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04F465-25E2-4410-BE08-5124E869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sz="3600" dirty="0">
                <a:solidFill>
                  <a:schemeClr val="bg1"/>
                </a:solidFill>
                <a:latin typeface="Google Sans"/>
              </a:rPr>
              <a:t>1.- Según el texto, en el refrigerador se deben mantener:</a:t>
            </a:r>
            <a:r>
              <a:rPr lang="es-CL" sz="3600" dirty="0">
                <a:solidFill>
                  <a:srgbClr val="1E8E3E"/>
                </a:solidFill>
                <a:latin typeface="Google Sans"/>
              </a:rPr>
              <a:t> 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E829999-39EE-4BC2-80F4-318F59E5333B}"/>
              </a:ext>
            </a:extLst>
          </p:cNvPr>
          <p:cNvSpPr txBox="1"/>
          <p:nvPr/>
        </p:nvSpPr>
        <p:spPr>
          <a:xfrm>
            <a:off x="1068677" y="2494451"/>
            <a:ext cx="4511435" cy="1654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CL" sz="2200" dirty="0">
                <a:latin typeface="Roboto"/>
              </a:rPr>
              <a:t>A. Todas las frutas y verduras</a:t>
            </a:r>
          </a:p>
          <a:p>
            <a:r>
              <a:rPr lang="es-CL" sz="2200" dirty="0">
                <a:latin typeface="Roboto"/>
              </a:rPr>
              <a:t>B. Solo los plátanos</a:t>
            </a:r>
          </a:p>
          <a:p>
            <a:r>
              <a:rPr lang="es-CL" sz="2200" dirty="0">
                <a:latin typeface="Roboto"/>
              </a:rPr>
              <a:t>C. Algunas frutas y </a:t>
            </a:r>
            <a:r>
              <a:rPr lang="es-CL" sz="2200" dirty="0" smtClean="0">
                <a:latin typeface="Roboto"/>
              </a:rPr>
              <a:t>verduras</a:t>
            </a:r>
            <a:endParaRPr lang="es-CL" sz="2200" dirty="0">
              <a:latin typeface="Roboto"/>
            </a:endParaRPr>
          </a:p>
          <a:p>
            <a:r>
              <a:rPr lang="es-CL" sz="2200" dirty="0">
                <a:latin typeface="Roboto"/>
              </a:rPr>
              <a:t>D. Solo las papas y las </a:t>
            </a:r>
            <a:r>
              <a:rPr lang="es-CL" sz="2200" dirty="0" smtClean="0">
                <a:latin typeface="Roboto"/>
              </a:rPr>
              <a:t>cebollas</a:t>
            </a:r>
            <a:endParaRPr lang="en-US" sz="21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CA3BCED-3933-4260-B3A1-FCF440E5C1DF}"/>
              </a:ext>
            </a:extLst>
          </p:cNvPr>
          <p:cNvSpPr txBox="1"/>
          <p:nvPr/>
        </p:nvSpPr>
        <p:spPr>
          <a:xfrm rot="10800000">
            <a:off x="839490" y="5828582"/>
            <a:ext cx="32693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MX" dirty="0" smtClean="0"/>
              <a:t>RESPUESTA CORRECTA : c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3"/>
            <a:ext cx="4307962" cy="258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1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738</Words>
  <Application>Microsoft Office PowerPoint</Application>
  <PresentationFormat>Presentación en pantalla (4:3)</PresentationFormat>
  <Paragraphs>116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Tema de Office</vt:lpstr>
      <vt:lpstr>Forma de onda</vt:lpstr>
      <vt:lpstr>2_Tema de Office</vt:lpstr>
      <vt:lpstr>PLANIFICACIÓN  PARA EL AUTOAPRENDIZAJE RETROALIMENTACIÓN DE EVALUACIÓN FORMATIVA SEMANA N°37 LENGUA Y LITERATURA  5 AÑO A DÍA: 09/11/2020 clase 1</vt:lpstr>
      <vt:lpstr>Presentación de PowerPoint</vt:lpstr>
      <vt:lpstr>Recomendaciones y reglas clases virtuales</vt:lpstr>
      <vt:lpstr>Presentación de PowerPoint</vt:lpstr>
      <vt:lpstr>Presentación de PowerPoint</vt:lpstr>
      <vt:lpstr>Cantidad de respuestas con aciertos y errores</vt:lpstr>
      <vt:lpstr>Cantidad de respuestas con aciertos y errores</vt:lpstr>
      <vt:lpstr>Lee muy bien todas las preguntas y piensa antes de contestar..- Revisa muy bien antes de entregar.</vt:lpstr>
      <vt:lpstr>1.- Según el texto, en el refrigerador se deben mantener: </vt:lpstr>
      <vt:lpstr>Presentación de PowerPoint</vt:lpstr>
      <vt:lpstr>3.- Según el texto, el refrigerador es un objeto que:</vt:lpstr>
      <vt:lpstr>   A. Es muy útil B. Tiene muchas reglas C. Solo se puede utilizar a veces D. No tiene espacio para guardar todas las frutas y verduras   </vt:lpstr>
      <vt:lpstr>    </vt:lpstr>
      <vt:lpstr>5.- El texto anterior es un texto *</vt:lpstr>
      <vt:lpstr> </vt:lpstr>
      <vt:lpstr> </vt:lpstr>
      <vt:lpstr>TICKET DE SALIDA.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PARA EL AUTOAPRENDIZAJE RETROALIMENTACIÓN DE EVALUACIÓN FORMATIVA SEMANA N°33 LENGUA Y LITERATURA  5 AÑO A DÍA: 09/11/2020 clase 1</dc:title>
  <dc:creator>Estrella Letelier</dc:creator>
  <cp:lastModifiedBy>HP</cp:lastModifiedBy>
  <cp:revision>8</cp:revision>
  <dcterms:created xsi:type="dcterms:W3CDTF">2020-11-05T01:36:26Z</dcterms:created>
  <dcterms:modified xsi:type="dcterms:W3CDTF">2020-12-03T11:42:18Z</dcterms:modified>
</cp:coreProperties>
</file>