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0" r:id="rId3"/>
    <p:sldId id="256" r:id="rId4"/>
    <p:sldId id="336" r:id="rId5"/>
    <p:sldId id="410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8" r:id="rId15"/>
    <p:sldId id="407" r:id="rId16"/>
    <p:sldId id="409" r:id="rId17"/>
    <p:sldId id="412" r:id="rId18"/>
    <p:sldId id="394" r:id="rId19"/>
    <p:sldId id="397" r:id="rId20"/>
    <p:sldId id="413" r:id="rId21"/>
    <p:sldId id="414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izz.com/admin/quiz/5fc98c74df1552001b30c4d3/simetr%C3%ADa-y-traslaci%C3%B3n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quizizz.com/admin/quiz/5fc9910a50d20f001cd1561a/longitu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https://wordwall.net/es/resource/4111806/5-rotaci%C3%B3n-traslaci%C3%B3n-y-reflexi%C3%B3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JUEVES 10 de DICIEMBRE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t="41978" r="31973" b="24627"/>
          <a:stretch/>
        </p:blipFill>
        <p:spPr bwMode="auto">
          <a:xfrm>
            <a:off x="1043608" y="116632"/>
            <a:ext cx="65607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40112" r="28778" b="25746"/>
          <a:stretch/>
        </p:blipFill>
        <p:spPr bwMode="auto">
          <a:xfrm>
            <a:off x="2123728" y="3429000"/>
            <a:ext cx="672743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18284" r="32304" b="18843"/>
          <a:stretch/>
        </p:blipFill>
        <p:spPr bwMode="auto">
          <a:xfrm>
            <a:off x="805622" y="0"/>
            <a:ext cx="6214650" cy="599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30784" r="28148" b="34608"/>
          <a:stretch/>
        </p:blipFill>
        <p:spPr bwMode="auto">
          <a:xfrm>
            <a:off x="2339752" y="3717032"/>
            <a:ext cx="6468230" cy="2863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4552" r="35281" b="9142"/>
          <a:stretch/>
        </p:blipFill>
        <p:spPr bwMode="auto">
          <a:xfrm>
            <a:off x="561504" y="33564"/>
            <a:ext cx="4802584" cy="68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36194" r="28778" b="29664"/>
          <a:stretch/>
        </p:blipFill>
        <p:spPr bwMode="auto">
          <a:xfrm>
            <a:off x="1763688" y="3429000"/>
            <a:ext cx="6891521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t="28358" r="30667" b="15486"/>
          <a:stretch/>
        </p:blipFill>
        <p:spPr bwMode="auto">
          <a:xfrm>
            <a:off x="395536" y="20472"/>
            <a:ext cx="6604354" cy="51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45709" r="29722" b="13993"/>
          <a:stretch/>
        </p:blipFill>
        <p:spPr bwMode="auto">
          <a:xfrm>
            <a:off x="2843808" y="3343701"/>
            <a:ext cx="5976664" cy="318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17724" r="29722" b="14179"/>
          <a:stretch/>
        </p:blipFill>
        <p:spPr bwMode="auto">
          <a:xfrm>
            <a:off x="267881" y="-1"/>
            <a:ext cx="7112431" cy="665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42164" r="28254" b="22015"/>
          <a:stretch/>
        </p:blipFill>
        <p:spPr bwMode="auto">
          <a:xfrm>
            <a:off x="2411760" y="3661296"/>
            <a:ext cx="6336704" cy="286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223532" y="2927030"/>
            <a:ext cx="4920468" cy="273421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8"/>
              </a:rPr>
              <a:t>https://</a:t>
            </a:r>
            <a:r>
              <a:rPr lang="es-CL" dirty="0" smtClean="0">
                <a:hlinkClick r:id="rId8"/>
              </a:rPr>
              <a:t>quizizz.com/admin/quiz/5fc98c74df1552001b30c4d3/simetr%C3%ADa-y-traslaci%C3%B3n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6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56440"/>
              </p:ext>
            </p:extLst>
          </p:nvPr>
        </p:nvGraphicFramePr>
        <p:xfrm>
          <a:off x="94875" y="908720"/>
          <a:ext cx="8856984" cy="4672584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19. Medir longitudes con unidades estandarizadas (m, cm, mm) en el contexto de la resolución de problemas.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Seleccionan objetos del entorno cuya medida se pueda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expresar en metros, otros que se puedan expresar en centímetros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y otros que se puedan expresar en milímetros.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Miden las aristas de prismas rectos, de pirámides y la altura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de un cono.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Demuestran, por medio de ejemplos, que en el mundo real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no existen figuras planas; por ejemplo, la pizarra de la sala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de clases tiene un alto.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Realizan mediciones para resolver problemas en contextos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cotidianos.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Unidades de medida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objetos de su entorno que puedan medirse con mm, cm, </a:t>
                      </a:r>
                      <a:r>
                        <a:rPr lang="es-CL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mt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427984" y="1031979"/>
            <a:ext cx="4500840" cy="2204559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101 y 102 del texto del estudiante (libro gordito)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18097" r="34615" b="6250"/>
          <a:stretch/>
        </p:blipFill>
        <p:spPr bwMode="auto">
          <a:xfrm>
            <a:off x="174325" y="731470"/>
            <a:ext cx="4253659" cy="553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88224" y="2492896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Página 101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17465" r="35871" b="14739"/>
          <a:stretch/>
        </p:blipFill>
        <p:spPr bwMode="auto">
          <a:xfrm>
            <a:off x="395535" y="16149"/>
            <a:ext cx="5391739" cy="68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5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88224" y="2492896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Página 102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22015" r="35871" b="12127"/>
          <a:stretch/>
        </p:blipFill>
        <p:spPr bwMode="auto">
          <a:xfrm>
            <a:off x="323528" y="-1"/>
            <a:ext cx="5544616" cy="683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40912"/>
              </p:ext>
            </p:extLst>
          </p:nvPr>
        </p:nvGraphicFramePr>
        <p:xfrm>
          <a:off x="94875" y="908720"/>
          <a:ext cx="8856984" cy="5376672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19. Medir longitudes con unidades estandarizadas (m, cm, mm) en el contexto de la resolución de problemas.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Seleccionan objetos del entorno cuya medida se pueda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expresar en metros, otros que se puedan expresar en centímetros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y otros que se puedan expresar en milímetros.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Miden las aristas de prismas rectos, de pirámides y la altura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de un cono.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Demuestran, por medio de ejemplos, que en el mundo real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no existen figuras planas; por ejemplo, la pizarra de la sala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de clases tiene un alto.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Realizan mediciones para resolver problemas en contextos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cotidianos.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Traslación,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Rotación, Reflexión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 evaluación, poniendo énfasis en las preguntas con menos nivel de logro.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37</a:t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77965" y="4005064"/>
            <a:ext cx="693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quizizz.com/admin/quiz/5fc9910a50d20f001cd1561a/longitud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26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18269" r="29722" b="23127"/>
          <a:stretch/>
        </p:blipFill>
        <p:spPr bwMode="auto">
          <a:xfrm>
            <a:off x="1619672" y="2732677"/>
            <a:ext cx="5233404" cy="28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06436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hlinkClick r:id="rId9"/>
              </a:rPr>
              <a:t>https://wordwall.net/es/resource/4111806/5-rotaci%C3%B3n-traslaci%C3%B3n-y-reflexi%C3%B3n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4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20290" r="32168" b="15718"/>
          <a:stretch/>
        </p:blipFill>
        <p:spPr bwMode="auto">
          <a:xfrm>
            <a:off x="434978" y="-32334"/>
            <a:ext cx="5397162" cy="52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32836" r="28568" b="33582"/>
          <a:stretch/>
        </p:blipFill>
        <p:spPr bwMode="auto">
          <a:xfrm>
            <a:off x="1691680" y="3573016"/>
            <a:ext cx="6912768" cy="2991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13246" r="32239" b="46829"/>
          <a:stretch/>
        </p:blipFill>
        <p:spPr bwMode="auto">
          <a:xfrm>
            <a:off x="683568" y="0"/>
            <a:ext cx="7416824" cy="45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33022" r="28778" b="33489"/>
          <a:stretch/>
        </p:blipFill>
        <p:spPr bwMode="auto">
          <a:xfrm>
            <a:off x="1403648" y="3313476"/>
            <a:ext cx="7128792" cy="3083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t="11381" r="32239" b="30977"/>
          <a:stretch/>
        </p:blipFill>
        <p:spPr bwMode="auto">
          <a:xfrm>
            <a:off x="473512" y="0"/>
            <a:ext cx="6906800" cy="611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32462" r="28568" b="33769"/>
          <a:stretch/>
        </p:blipFill>
        <p:spPr bwMode="auto">
          <a:xfrm>
            <a:off x="1835696" y="3573016"/>
            <a:ext cx="6801771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30411" r="28778" b="32649"/>
          <a:stretch/>
        </p:blipFill>
        <p:spPr bwMode="auto">
          <a:xfrm>
            <a:off x="2411760" y="3573016"/>
            <a:ext cx="6336704" cy="303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12873" r="32761" b="60821"/>
          <a:stretch/>
        </p:blipFill>
        <p:spPr bwMode="auto">
          <a:xfrm>
            <a:off x="539551" y="7056"/>
            <a:ext cx="8244601" cy="33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7"/>
          <a:stretch/>
        </p:blipFill>
        <p:spPr bwMode="auto">
          <a:xfrm>
            <a:off x="683568" y="-1"/>
            <a:ext cx="6120680" cy="40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31343" r="28778" b="34328"/>
          <a:stretch/>
        </p:blipFill>
        <p:spPr bwMode="auto">
          <a:xfrm>
            <a:off x="2267743" y="3567030"/>
            <a:ext cx="6478501" cy="288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13126</TotalTime>
  <Words>471</Words>
  <Application>Microsoft Office PowerPoint</Application>
  <PresentationFormat>Presentación en pantalla (4:3)</PresentationFormat>
  <Paragraphs>70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PLANIFICACIÓN  PARA CLASE VIRTUALES SEMANA N° 37 FECHA: JUEVES 10 de DICIEMBRE CURSO: 5° A ASIGNATURA: MATEMÁTICA</vt:lpstr>
      <vt:lpstr>Presentación de PowerPoint</vt:lpstr>
      <vt:lpstr>Presentación de PowerPoint</vt:lpstr>
      <vt:lpstr>Desafío matemático: ¡Juguemos! ¡Atentos!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37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198</cp:revision>
  <dcterms:created xsi:type="dcterms:W3CDTF">2020-07-06T03:06:52Z</dcterms:created>
  <dcterms:modified xsi:type="dcterms:W3CDTF">2020-12-04T01:36:39Z</dcterms:modified>
</cp:coreProperties>
</file>