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56" r:id="rId3"/>
    <p:sldId id="310" r:id="rId4"/>
    <p:sldId id="304" r:id="rId5"/>
    <p:sldId id="258" r:id="rId6"/>
    <p:sldId id="308" r:id="rId7"/>
    <p:sldId id="314" r:id="rId8"/>
    <p:sldId id="29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86477" autoAdjust="0"/>
  </p:normalViewPr>
  <p:slideViewPr>
    <p:cSldViewPr>
      <p:cViewPr varScale="1">
        <p:scale>
          <a:sx n="72" d="100"/>
          <a:sy n="72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38</a:t>
            </a:r>
            <a:br>
              <a:rPr lang="es-CL" sz="2800" dirty="0"/>
            </a:br>
            <a:r>
              <a:rPr lang="es-CL" sz="2800" dirty="0"/>
              <a:t>FECHA : 14-Diciembre-2020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49" y="0"/>
            <a:ext cx="1718662" cy="148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ANCO DE IMÁGENES: 33 imágenes del Nacimiento de Jesús, Pesebres, Sagrada…  | Imagenes de pesebres navideños, Imagenes de pesebres y Murales de navidad">
            <a:extLst>
              <a:ext uri="{FF2B5EF4-FFF2-40B4-BE49-F238E27FC236}">
                <a16:creationId xmlns:a16="http://schemas.microsoft.com/office/drawing/2014/main" id="{FECCA46A-C87E-4083-903E-9418AF98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49" y="2518854"/>
            <a:ext cx="3124799" cy="333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20202"/>
              </p:ext>
            </p:extLst>
          </p:nvPr>
        </p:nvGraphicFramePr>
        <p:xfrm>
          <a:off x="612096" y="2232"/>
          <a:ext cx="8136904" cy="664185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y tecnología  5°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sng" dirty="0">
                          <a:solidFill>
                            <a:schemeClr val="tx1"/>
                          </a:solidFill>
                        </a:rPr>
                        <a:t>ARTES: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Crear trabajos de arte y diseños a partir de diferentes desafíos y temas del entorno cultural y artístico, demostrando dominio en el uso de: › materiales de modelado, de reciclaje, naturales, papeles, cartones, pegamentos, lápices, pinturas, textiles e imágenes digitales › herramientas para dibujar, pintar, cortar unir, modelar y tecnológicas (brocha, sierra de calar, </a:t>
                      </a:r>
                      <a:r>
                        <a:rPr lang="es-ES" sz="900" dirty="0" err="1"/>
                        <a:t>esteca</a:t>
                      </a:r>
                      <a:r>
                        <a:rPr lang="es-ES" sz="900" dirty="0"/>
                        <a:t>, cámara de video y proyector multimedia, entre otros) › procedimientos de pintura, escultura, construcción, fotografía, video, diseño gráfico digital, entre otros </a:t>
                      </a:r>
                      <a:r>
                        <a:rPr lang="es-CL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3)</a:t>
                      </a:r>
                      <a:endParaRPr lang="es-CL" sz="900" b="1" u="sng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u="sng" dirty="0">
                          <a:solidFill>
                            <a:schemeClr val="tx1"/>
                          </a:solidFill>
                        </a:rPr>
                        <a:t>TECNOLOGÍA: </a:t>
                      </a:r>
                    </a:p>
                    <a:p>
                      <a:r>
                        <a:rPr lang="es-CL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un producto tecnológico para resolver problemas y aprovechar  oportunidades, seleccionando y demostrando dominio en el uso de: técnicas y herramientas para medir, marcar, cortar, unir, pegar, mezclar, lijar, serrar, perforar y pintar, entre otras; materiales como papeles, cartones, maderas, fibras, plásticos, cerámicos, metales, desechos, entre otros</a:t>
                      </a:r>
                      <a:r>
                        <a:rPr lang="es-CL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3)</a:t>
                      </a:r>
                    </a:p>
                    <a:p>
                      <a:r>
                        <a:rPr lang="es-CL" sz="9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MÚSICA:  </a:t>
                      </a:r>
                    </a:p>
                    <a:p>
                      <a:r>
                        <a:rPr lang="es-E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 música en forma abundante de diversos contextos y culturas poniendo énfasis en: Tradición escrita (docta), piezas instrumentales y/o vocales de corta duración (por ejemplo, danzas medievales, selección del " Cuaderno de A.M. Bach", selección del ballet "Cascanueces" de P.I. </a:t>
                      </a:r>
                      <a:r>
                        <a:rPr lang="es-E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Tchaikowsky</a:t>
                      </a:r>
                      <a:r>
                        <a:rPr lang="es-E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Tradición oral (folclor, música de pueblos originarios), canciones, rondas, bailes y versos rítmicos; Popular (jazz, rock, fusión, etcétera) poniendo énfasis en música infantil (por ejemplo, canciones como "La Elefanta Fresia" y música de películas como "El Libro de la Selva" y "El Rey León"). Escuchar apreciativamente al menos 20 músicas variadas de corta duración al año.</a:t>
                      </a:r>
                      <a:endParaRPr lang="es-CL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000" u="sng" dirty="0">
                          <a:solidFill>
                            <a:schemeClr val="tx1"/>
                          </a:solidFill>
                        </a:rPr>
                        <a:t>ARTES: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s-ES" sz="1000" dirty="0"/>
                        <a:t>› Explican el uso de luces y sombras por medio de fotografías.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Buscar soluciones frente a dificultades al aplicar diferentes procedimientos técnicos.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000" dirty="0"/>
                        <a:t>› Demuestran dominio en el uso de materiales, herramientas y procedimientos de escultura (modelado, construcción, ensamblaje, otros) en sus trabajos de arte.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000" u="sng" dirty="0">
                          <a:solidFill>
                            <a:schemeClr val="tx1"/>
                          </a:solidFill>
                        </a:rPr>
                        <a:t>TECNOLOGÍA: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Usan las técnicas y herramientas apropiadas para transformar materiales (medir, mezclar, lijar, entre otras).</a:t>
                      </a:r>
                    </a:p>
                    <a:p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Realizan pruebas, usando criterios estéticos.</a:t>
                      </a:r>
                    </a:p>
                    <a:p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Realizan pruebas, usando criterios de seguridad.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Escuchan con atención, expresando intuitivamente sus impresiones por diferentes medios (verbales, corporales, visuales, musicales)</a:t>
                      </a:r>
                      <a:endParaRPr lang="es-CL" sz="1000" dirty="0">
                        <a:solidFill>
                          <a:schemeClr val="tx1"/>
                        </a:solidFill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100" dirty="0"/>
                        <a:t>Demostrar disposición a expresar artísticamente las propias ideas y sentimientos.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Crear adorno navideño utilizando diversos criterios estéticos y dominio de materiales.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+mn-lt"/>
                        </a:rPr>
                        <a:t>EVALUACIÓN</a:t>
                      </a:r>
                      <a:endParaRPr lang="es-CL" sz="105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+mn-lt"/>
                        </a:rPr>
                        <a:t> </a:t>
                      </a:r>
                      <a:endParaRPr lang="es-CL" sz="105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4115" y="2526148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</a:t>
            </a:r>
            <a:r>
              <a:rPr lang="es-ES" sz="2800" dirty="0"/>
              <a:t>¿Qué decoraciones observamos durante esta época del año?</a:t>
            </a:r>
          </a:p>
          <a:p>
            <a:endParaRPr lang="es-ES" sz="2800" dirty="0"/>
          </a:p>
          <a:p>
            <a:r>
              <a:rPr lang="es-CL" sz="2800" dirty="0"/>
              <a:t>¿Qué criterios estéticos podemos evaluar en cada decoración? </a:t>
            </a:r>
          </a:p>
          <a:p>
            <a:endParaRPr lang="es-ES" sz="2800" dirty="0"/>
          </a:p>
        </p:txBody>
      </p:sp>
      <p:sp>
        <p:nvSpPr>
          <p:cNvPr id="5" name="Llamada de nube 4"/>
          <p:cNvSpPr/>
          <p:nvPr/>
        </p:nvSpPr>
        <p:spPr>
          <a:xfrm>
            <a:off x="4644010" y="1827197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pic>
        <p:nvPicPr>
          <p:cNvPr id="1026" name="Picture 2" descr="Chimpancé pensando Imágenes Vectoriales, Ilustraciones Libres de Regalías  de Chimpancé pensando | Depositphotos®">
            <a:extLst>
              <a:ext uri="{FF2B5EF4-FFF2-40B4-BE49-F238E27FC236}">
                <a16:creationId xmlns:a16="http://schemas.microsoft.com/office/drawing/2014/main" id="{F42FEB52-3F17-4350-A81D-5CE7096F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34" y="3428999"/>
            <a:ext cx="2891033" cy="32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927" y="33203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s-CL" u="sng" dirty="0"/>
              <a:t>Impresionismo</a:t>
            </a:r>
            <a:br>
              <a:rPr lang="es-CL" u="sng" dirty="0"/>
            </a:b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11522"/>
            <a:ext cx="7125112" cy="4051437"/>
          </a:xfrm>
        </p:spPr>
        <p:txBody>
          <a:bodyPr>
            <a:normAutofit fontScale="47500" lnSpcReduction="20000"/>
          </a:bodyPr>
          <a:lstStyle/>
          <a:p>
            <a:r>
              <a:rPr lang="es-CL" sz="7000" dirty="0">
                <a:latin typeface="Comic Sans MS" pitchFamily="66" charset="0"/>
              </a:rPr>
              <a:t>El </a:t>
            </a:r>
            <a:r>
              <a:rPr lang="es-CL" sz="7000" b="1" dirty="0">
                <a:latin typeface="Comic Sans MS" pitchFamily="66" charset="0"/>
              </a:rPr>
              <a:t>impresionismo es</a:t>
            </a:r>
            <a:r>
              <a:rPr lang="es-CL" sz="7000" dirty="0">
                <a:latin typeface="Comic Sans MS" pitchFamily="66" charset="0"/>
              </a:rPr>
              <a:t> una corriente arte surgida en el siglo XIX, principalmente vinculada a la pintura: los pintores </a:t>
            </a:r>
            <a:r>
              <a:rPr lang="es-CL" sz="7000" b="1" dirty="0">
                <a:latin typeface="Comic Sans MS" pitchFamily="66" charset="0"/>
              </a:rPr>
              <a:t>impresionistas</a:t>
            </a:r>
            <a:r>
              <a:rPr lang="es-CL" sz="7000" dirty="0">
                <a:latin typeface="Comic Sans MS" pitchFamily="66" charset="0"/>
              </a:rPr>
              <a:t> retrataban objetos de acuerdo a la impresión que la luz produce a la vista y no según la supuesta realidad objetiva.</a:t>
            </a:r>
          </a:p>
          <a:p>
            <a:endParaRPr lang="es-CL" sz="8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3 Marcador de contenido" descr="C:\Users\alicia\Downloads\descarga (18)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8" y="4391384"/>
            <a:ext cx="1952625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 Ahora que ya recordamos más sobre el impresionismo y sobre las técnicas y dominios de diversos materiales, es momento de aplicar nuestros conocimientos. </a:t>
            </a:r>
          </a:p>
          <a:p>
            <a:r>
              <a:rPr lang="es-CL" dirty="0"/>
              <a:t>1- Marca y recorta los conos de 2cm. </a:t>
            </a:r>
          </a:p>
          <a:p>
            <a:r>
              <a:rPr lang="es-CL" dirty="0"/>
              <a:t>2- Comienza a armar la flor. </a:t>
            </a:r>
          </a:p>
          <a:p>
            <a:r>
              <a:rPr lang="es-CL" dirty="0"/>
              <a:t>3- Pinta y decora como tú quieras.  </a:t>
            </a:r>
          </a:p>
          <a:p>
            <a:r>
              <a:rPr lang="es-CL" dirty="0"/>
              <a:t>4- Mientras vas trabajando, comenzaras a escuchas unas melodías las cuales debes asociar a los colores trabajados. </a:t>
            </a:r>
          </a:p>
        </p:txBody>
      </p:sp>
      <p:pic>
        <p:nvPicPr>
          <p:cNvPr id="3074" name="Picture 2" descr="nino-y-nina-imagen-animada-0116">
            <a:extLst>
              <a:ext uri="{FF2B5EF4-FFF2-40B4-BE49-F238E27FC236}">
                <a16:creationId xmlns:a16="http://schemas.microsoft.com/office/drawing/2014/main" id="{CC22BB9E-9936-4A6F-AC2D-DFAB0E19B6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05198"/>
            <a:ext cx="2162572" cy="27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2147E-3205-4E76-8BB5-ECAD8809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crear?</a:t>
            </a:r>
          </a:p>
        </p:txBody>
      </p:sp>
      <p:pic>
        <p:nvPicPr>
          <p:cNvPr id="1026" name="Picture 2" descr="Flores de Navidad con Rollos de Papel Higiénico - Manualidades de Lina -  YouTube">
            <a:extLst>
              <a:ext uri="{FF2B5EF4-FFF2-40B4-BE49-F238E27FC236}">
                <a16:creationId xmlns:a16="http://schemas.microsoft.com/office/drawing/2014/main" id="{9D0759F6-EDF3-468F-9CF0-7E16BB13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" y="1196752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Y: Adornos de navidad con rollos de papel higiénico | Rollos de papel  higiénico, Artesanía de rollos de papel, Arte con rollos de papel">
            <a:extLst>
              <a:ext uri="{FF2B5EF4-FFF2-40B4-BE49-F238E27FC236}">
                <a16:creationId xmlns:a16="http://schemas.microsoft.com/office/drawing/2014/main" id="{7E2845B0-2F46-4B93-83E0-8418D43D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1457"/>
            <a:ext cx="3871972" cy="52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o Hacer las Mas Faciles Decoraciones con Papel - MapaMundi.Club | Paper  towel roll crafts, Toilet paper crafts, Toilet paper roll crafts">
            <a:extLst>
              <a:ext uri="{FF2B5EF4-FFF2-40B4-BE49-F238E27FC236}">
                <a16:creationId xmlns:a16="http://schemas.microsoft.com/office/drawing/2014/main" id="{F1DE570F-BA30-4FAE-B508-95D0BE05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4" y="3682181"/>
            <a:ext cx="3187141" cy="3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409B381-5E56-4F0B-A9C5-A769B5618CA3}"/>
              </a:ext>
            </a:extLst>
          </p:cNvPr>
          <p:cNvSpPr txBox="1"/>
          <p:nvPr/>
        </p:nvSpPr>
        <p:spPr>
          <a:xfrm>
            <a:off x="7233238" y="137470"/>
            <a:ext cx="1584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https://www.youtube.com/watch?v=9ZIIVIDIlpw&amp;t=2294s</a:t>
            </a:r>
          </a:p>
        </p:txBody>
      </p:sp>
    </p:spTree>
    <p:extLst>
      <p:ext uri="{BB962C8B-B14F-4D97-AF65-F5344CB8AC3E}">
        <p14:creationId xmlns:p14="http://schemas.microsoft.com/office/powerpoint/2010/main" val="157566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Visuales, Música  y Tecnología 38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923928" y="5157192"/>
            <a:ext cx="496855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1" y="469209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F3A83D-279B-4B36-B09F-66272560D2B1}"/>
              </a:ext>
            </a:extLst>
          </p:cNvPr>
          <p:cNvSpPr txBox="1"/>
          <p:nvPr/>
        </p:nvSpPr>
        <p:spPr>
          <a:xfrm>
            <a:off x="849941" y="2348880"/>
            <a:ext cx="80425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1) ¿En qué lugar de la flor, se produce el efecto de luz y sombra? Explica</a:t>
            </a:r>
          </a:p>
          <a:p>
            <a:r>
              <a:rPr lang="es-CL" sz="1400" b="1" dirty="0"/>
              <a:t>2) ¿Qué color me   indica que estoy en presencia de una sombra? </a:t>
            </a:r>
          </a:p>
          <a:p>
            <a:r>
              <a:rPr lang="es-CL" sz="1400" b="1" dirty="0"/>
              <a:t>3) ¿Qué herramientas o técnicas utilice para crear el trabajo? </a:t>
            </a:r>
          </a:p>
          <a:p>
            <a:r>
              <a:rPr lang="es-CL" sz="1400" b="1" dirty="0"/>
              <a:t>4) ¿Qué criterios estéticos y de seguridad debo tener en cuenta al momento de realizar y finalizar mi trabajo? Fundamenta</a:t>
            </a:r>
          </a:p>
          <a:p>
            <a:r>
              <a:rPr lang="es-CL" sz="1400" b="1" dirty="0"/>
              <a:t>5) Según la canción ¿De qué manera puedo asociar la canción con los contenidos trabajados?</a:t>
            </a:r>
          </a:p>
          <a:p>
            <a:endParaRPr lang="es-CL" sz="1400" b="1" dirty="0"/>
          </a:p>
          <a:p>
            <a:pPr marL="342900" indent="-342900">
              <a:buFontTx/>
              <a:buAutoNum type="arabicParenR"/>
            </a:pPr>
            <a:endParaRPr lang="es-CL" sz="1400" b="1" dirty="0"/>
          </a:p>
          <a:p>
            <a:endParaRPr lang="es-CL" sz="1800" b="1" dirty="0"/>
          </a:p>
          <a:p>
            <a:endParaRPr lang="es-CL" b="1" dirty="0"/>
          </a:p>
          <a:p>
            <a:endParaRPr lang="es-CL" sz="1800" b="1" dirty="0"/>
          </a:p>
          <a:p>
            <a:endParaRPr lang="es-CL" sz="1800" b="1" dirty="0"/>
          </a:p>
          <a:p>
            <a:r>
              <a:rPr lang="es-CL" b="1" dirty="0"/>
              <a:t> </a:t>
            </a:r>
          </a:p>
          <a:p>
            <a:endParaRPr lang="es-CL" sz="1800" b="1" dirty="0"/>
          </a:p>
          <a:p>
            <a:r>
              <a:rPr lang="es-CL" sz="1800" dirty="0"/>
              <a:t> </a:t>
            </a:r>
          </a:p>
          <a:p>
            <a:pPr marL="342900" indent="-342900">
              <a:buAutoNum type="arabicParenR"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861</Words>
  <Application>Microsoft Office PowerPoint</Application>
  <PresentationFormat>Presentación en pantalla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Wingdings</vt:lpstr>
      <vt:lpstr>Tema de Office</vt:lpstr>
      <vt:lpstr>PLANIFICACIÓN  CLASES VIRTUALES SEMANA N° 38 FECHA : 14-Diciembre-2020</vt:lpstr>
      <vt:lpstr>Presentación de PowerPoint</vt:lpstr>
      <vt:lpstr>Reglas para una buena clase </vt:lpstr>
      <vt:lpstr>Inicio Activación Conocimientos Previos</vt:lpstr>
      <vt:lpstr>Impresionismo </vt:lpstr>
      <vt:lpstr>Manos a la obra</vt:lpstr>
      <vt:lpstr>¿Qué vamos a crear?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alicia cuellar</cp:lastModifiedBy>
  <cp:revision>126</cp:revision>
  <dcterms:created xsi:type="dcterms:W3CDTF">2020-07-06T03:06:52Z</dcterms:created>
  <dcterms:modified xsi:type="dcterms:W3CDTF">2020-12-08T03:33:29Z</dcterms:modified>
</cp:coreProperties>
</file>