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19" r:id="rId4"/>
    <p:sldId id="260" r:id="rId5"/>
    <p:sldId id="263" r:id="rId6"/>
    <p:sldId id="328" r:id="rId7"/>
    <p:sldId id="264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10" r:id="rId34"/>
    <p:sldId id="272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ia.caceres@colegio-jeanpiaget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N°38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err="1" smtClean="0">
                <a:latin typeface="Comic Sans MS" panose="030F0702030302020204" pitchFamily="66" charset="0"/>
              </a:rPr>
              <a:t>December</a:t>
            </a:r>
            <a:r>
              <a:rPr lang="es-CL" dirty="0" smtClean="0">
                <a:latin typeface="Comic Sans MS" panose="030F0702030302020204" pitchFamily="66" charset="0"/>
              </a:rPr>
              <a:t> 18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2546" y="1771527"/>
            <a:ext cx="2847079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310601" y="390231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238612" y="5715016"/>
            <a:ext cx="3643338" cy="8572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CLOUDY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202" y="4143380"/>
            <a:ext cx="1973798" cy="2714620"/>
          </a:xfrm>
          <a:prstGeom prst="rect">
            <a:avLst/>
          </a:prstGeom>
          <a:noFill/>
        </p:spPr>
      </p:pic>
      <p:pic>
        <p:nvPicPr>
          <p:cNvPr id="8" name="Picture 6" descr="https://c1.staticflickr.com/7/6023/5975465375_9c089b6085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0" y="1357298"/>
            <a:ext cx="507209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0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238612" y="5715016"/>
            <a:ext cx="3643338" cy="8572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PARTLY CLOUDY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43380"/>
            <a:ext cx="1973798" cy="2714620"/>
          </a:xfrm>
          <a:prstGeom prst="rect">
            <a:avLst/>
          </a:prstGeom>
          <a:noFill/>
        </p:spPr>
      </p:pic>
      <p:pic>
        <p:nvPicPr>
          <p:cNvPr id="9" name="Picture 4" descr="http://newsprom.ru/i/n/629/196629/tn_196629_12514e599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0" y="1357298"/>
            <a:ext cx="5072099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2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3595670" y="5649701"/>
            <a:ext cx="3643338" cy="8572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RAINY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202" y="4143380"/>
            <a:ext cx="1973798" cy="2714620"/>
          </a:xfrm>
          <a:prstGeom prst="rect">
            <a:avLst/>
          </a:prstGeom>
          <a:noFill/>
        </p:spPr>
      </p:pic>
      <p:pic>
        <p:nvPicPr>
          <p:cNvPr id="7" name="Picture 2" descr="http://www.tripdesigners.co/wp-content/uploads/2015/09/featured-Image_homeygu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1357298"/>
            <a:ext cx="507209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6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310050" y="5649702"/>
            <a:ext cx="3643338" cy="8572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WINDY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43380"/>
            <a:ext cx="1973798" cy="2714620"/>
          </a:xfrm>
          <a:prstGeom prst="rect">
            <a:avLst/>
          </a:prstGeom>
          <a:noFill/>
        </p:spPr>
      </p:pic>
      <p:pic>
        <p:nvPicPr>
          <p:cNvPr id="8" name="Picture 2" descr="http://images.fineartamerica.com/images-medium-large/windy-day-at-the-beach-david-coblit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0" y="1357298"/>
            <a:ext cx="507209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8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238612" y="5715016"/>
            <a:ext cx="3643338" cy="8572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STORMY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43380"/>
            <a:ext cx="1973798" cy="2714620"/>
          </a:xfrm>
          <a:prstGeom prst="rect">
            <a:avLst/>
          </a:prstGeom>
          <a:noFill/>
        </p:spPr>
      </p:pic>
      <p:pic>
        <p:nvPicPr>
          <p:cNvPr id="7" name="Picture 2" descr="http://www.innovation.ca/sites/default/files/640_x_350_resized-stormy-wea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0" y="1357298"/>
            <a:ext cx="507209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4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238612" y="5715016"/>
            <a:ext cx="3643338" cy="8572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FOGGY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202" y="4143380"/>
            <a:ext cx="1973798" cy="2714620"/>
          </a:xfrm>
          <a:prstGeom prst="rect">
            <a:avLst/>
          </a:prstGeom>
          <a:noFill/>
        </p:spPr>
      </p:pic>
      <p:pic>
        <p:nvPicPr>
          <p:cNvPr id="7" name="Picture 2" descr="https://s3.amazonaws.com/rapgenius/1347560782_f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0" y="1357298"/>
            <a:ext cx="507209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8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238612" y="5715016"/>
            <a:ext cx="3643338" cy="8572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ooper Black" pitchFamily="18" charset="0"/>
              </a:rPr>
              <a:t>HOT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143380"/>
            <a:ext cx="1973798" cy="2714620"/>
          </a:xfrm>
          <a:prstGeom prst="rect">
            <a:avLst/>
          </a:prstGeom>
          <a:noFill/>
        </p:spPr>
      </p:pic>
      <p:pic>
        <p:nvPicPr>
          <p:cNvPr id="8" name="Picture 2" descr="http://3r0flukjsnv829c2wfeoh92i.wpengine.netdna-cdn.com/wp-content/uploads/sites/341/2015/06/hot-wea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1357298"/>
            <a:ext cx="5072099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1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238612" y="5715016"/>
            <a:ext cx="3643338" cy="8572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ooper Black" pitchFamily="18" charset="0"/>
              </a:rPr>
              <a:t>COLD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202" y="4143380"/>
            <a:ext cx="1973798" cy="2714620"/>
          </a:xfrm>
          <a:prstGeom prst="rect">
            <a:avLst/>
          </a:prstGeom>
          <a:noFill/>
        </p:spPr>
      </p:pic>
      <p:pic>
        <p:nvPicPr>
          <p:cNvPr id="7" name="Picture 2" descr="http://tirezoo.com/wp-content/uploads/tire-pressure-adjust-in-mn-cold-wea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70" y="1357298"/>
            <a:ext cx="507209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0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238612" y="5715016"/>
            <a:ext cx="3643338" cy="8572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Cooper Black" pitchFamily="18" charset="0"/>
              </a:rPr>
              <a:t>COOL</a:t>
            </a:r>
          </a:p>
        </p:txBody>
      </p:sp>
      <p:pic>
        <p:nvPicPr>
          <p:cNvPr id="41986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202" y="4143380"/>
            <a:ext cx="1973798" cy="2714620"/>
          </a:xfrm>
          <a:prstGeom prst="rect">
            <a:avLst/>
          </a:prstGeom>
          <a:noFill/>
        </p:spPr>
      </p:pic>
      <p:pic>
        <p:nvPicPr>
          <p:cNvPr id="8" name="Picture 2" descr="http://cmsimg.democratandchronicle.com/apps/pbcsi.dll/bilde?Site=A2&amp;Date=20121025&amp;Category=HER_HEALTH&amp;ArtNo=121025012&amp;Ref=AR&amp;MaxW=300&amp;Border=0&amp;Running-colder-weather-all-about-what-you-w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0" y="1357298"/>
            <a:ext cx="507209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7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-media-cache-ak0.pinimg.com/originals/6f/1b/c2/6f1bc25739f908b6f17c867d23eaea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2" y="0"/>
            <a:ext cx="9143999" cy="6858000"/>
          </a:xfrm>
          <a:prstGeom prst="rect">
            <a:avLst/>
          </a:prstGeom>
          <a:noFill/>
        </p:spPr>
      </p:pic>
      <p:sp>
        <p:nvSpPr>
          <p:cNvPr id="5" name="4 Llamada ovalada"/>
          <p:cNvSpPr/>
          <p:nvPr/>
        </p:nvSpPr>
        <p:spPr bwMode="auto">
          <a:xfrm>
            <a:off x="4310050" y="285728"/>
            <a:ext cx="3286148" cy="2428892"/>
          </a:xfrm>
          <a:prstGeom prst="wedgeEllipseCallout">
            <a:avLst>
              <a:gd name="adj1" fmla="val 46734"/>
              <a:gd name="adj2" fmla="val 57480"/>
            </a:avLst>
          </a:prstGeom>
          <a:solidFill>
            <a:schemeClr val="bg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ooper Black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Now that you know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the vocabulary from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the weather…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question is…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ooper Black" pitchFamily="18" charset="0"/>
            </a:endParaRPr>
          </a:p>
        </p:txBody>
      </p:sp>
      <p:sp>
        <p:nvSpPr>
          <p:cNvPr id="6" name="5 Llamada ovalada"/>
          <p:cNvSpPr/>
          <p:nvPr/>
        </p:nvSpPr>
        <p:spPr bwMode="auto">
          <a:xfrm>
            <a:off x="4881554" y="4214818"/>
            <a:ext cx="3286148" cy="2428892"/>
          </a:xfrm>
          <a:prstGeom prst="wedgeEllipseCallout">
            <a:avLst>
              <a:gd name="adj1" fmla="val -66710"/>
              <a:gd name="adj2" fmla="val 22150"/>
            </a:avLst>
          </a:prstGeom>
          <a:solidFill>
            <a:schemeClr val="bg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What’s the weather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from the seasons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the year like?</a:t>
            </a:r>
          </a:p>
        </p:txBody>
      </p:sp>
    </p:spTree>
    <p:extLst>
      <p:ext uri="{BB962C8B-B14F-4D97-AF65-F5344CB8AC3E}">
        <p14:creationId xmlns:p14="http://schemas.microsoft.com/office/powerpoint/2010/main" val="13654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67157"/>
              </p:ext>
            </p:extLst>
          </p:nvPr>
        </p:nvGraphicFramePr>
        <p:xfrm>
          <a:off x="182026" y="253235"/>
          <a:ext cx="11347454" cy="6280960"/>
        </p:xfrm>
        <a:graphic>
          <a:graphicData uri="http://schemas.openxmlformats.org/drawingml/2006/table">
            <a:tbl>
              <a:tblPr firstRow="1" firstCol="1" bandRow="1"/>
              <a:tblGrid>
                <a:gridCol w="307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14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Completar y escribir, de acuerdo a un modelo y con apoyo de lenguaje visual, textos no literarios (como postales, mini libros, listas de compras) y textos literarios (como rimas, tiras cómicas) con el propósito de compartir información en torno a los temas del año. 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-Describen el clima y la ropa.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-Expresan preferencias y gustos en relación con el clima, las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estaciones del año y la ropa.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 </a:t>
                      </a:r>
                      <a:r>
                        <a:rPr lang="es-CL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Weather</a:t>
                      </a:r>
                      <a:endParaRPr lang="es-CL" sz="1200" b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Expresión escrita de acuerdo a un modelo en torno a temas de la vida cotidiana, gustos, textos leídos, temas de otros países.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Describir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expresar preferencias sobre el clima 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</a:t>
                      </a:r>
                      <a:r>
                        <a:rPr lang="es-C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online.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5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738282" y="5929330"/>
            <a:ext cx="8643998" cy="7143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What’s the weather in summer like?</a:t>
            </a:r>
          </a:p>
        </p:txBody>
      </p:sp>
      <p:pic>
        <p:nvPicPr>
          <p:cNvPr id="55298" name="Picture 2" descr="http://idesignstudio.net/wp-content/uploads/2012/09/sam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071546"/>
            <a:ext cx="6477000" cy="43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86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738282" y="5929330"/>
            <a:ext cx="8643998" cy="71438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What’s the weather in winter like?</a:t>
            </a:r>
          </a:p>
        </p:txBody>
      </p:sp>
      <p:pic>
        <p:nvPicPr>
          <p:cNvPr id="5" name="Picture 2" descr="http://www.kemwove.com/files/6814/0416/4602/winter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071546"/>
            <a:ext cx="650085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3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738282" y="5929330"/>
            <a:ext cx="8643998" cy="71438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Cooper Black" pitchFamily="18" charset="0"/>
              </a:rPr>
              <a:t>What’s the weather in autumn (fall) like?</a:t>
            </a:r>
          </a:p>
        </p:txBody>
      </p:sp>
      <p:pic>
        <p:nvPicPr>
          <p:cNvPr id="6" name="Picture 2" descr="http://healthyminute.in/wp-content/uploads/2014/08/14982538-autumn-season-concept-design-fall-background-with-text-in-beautiful-yellow-forest-vintage-design-w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071546"/>
            <a:ext cx="650085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4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738282" y="5929330"/>
            <a:ext cx="8643998" cy="71438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What’s the weather in spring like?</a:t>
            </a:r>
          </a:p>
        </p:txBody>
      </p:sp>
      <p:pic>
        <p:nvPicPr>
          <p:cNvPr id="5" name="Picture 2" descr="https://higherlogicdownload.s3.amazonaws.com/MYEWGA/110519b2-6b17-45a9-bf0d-1a4a72698360/UploadedImages/Photos/spring-wallpaper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14" y="1071546"/>
            <a:ext cx="650085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2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fc08.deviantart.net/fs71/f/2014/013/9/d/mordecai_y_rigby_by_akane_abadeer-d711wd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290" y="1113288"/>
            <a:ext cx="6357982" cy="5744712"/>
          </a:xfrm>
          <a:prstGeom prst="rect">
            <a:avLst/>
          </a:prstGeom>
          <a:noFill/>
        </p:spPr>
      </p:pic>
      <p:sp>
        <p:nvSpPr>
          <p:cNvPr id="5" name="4 Cinta curvada hacia arriba"/>
          <p:cNvSpPr/>
          <p:nvPr/>
        </p:nvSpPr>
        <p:spPr bwMode="auto">
          <a:xfrm>
            <a:off x="3095604" y="142852"/>
            <a:ext cx="6000792" cy="1214446"/>
          </a:xfrm>
          <a:prstGeom prst="ellipse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ooper Black" pitchFamily="18" charset="0"/>
              </a:rPr>
              <a:t>GREAT JOB</a:t>
            </a:r>
          </a:p>
        </p:txBody>
      </p:sp>
    </p:spTree>
    <p:extLst>
      <p:ext uri="{BB962C8B-B14F-4D97-AF65-F5344CB8AC3E}">
        <p14:creationId xmlns:p14="http://schemas.microsoft.com/office/powerpoint/2010/main" val="30281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881158" y="214290"/>
            <a:ext cx="8429684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What’s the weather in these parts of the world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 like?</a:t>
            </a:r>
          </a:p>
        </p:txBody>
      </p:sp>
      <p:pic>
        <p:nvPicPr>
          <p:cNvPr id="1026" name="Picture 2" descr="http://i.telegraph.co.uk/multimedia/archive/02303/Spitsbergen-Arctic_230383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571613"/>
            <a:ext cx="5905500" cy="3695701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 bwMode="auto">
          <a:xfrm>
            <a:off x="4381488" y="5643578"/>
            <a:ext cx="3500462" cy="7858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Arctic</a:t>
            </a:r>
          </a:p>
        </p:txBody>
      </p:sp>
    </p:spTree>
    <p:extLst>
      <p:ext uri="{BB962C8B-B14F-4D97-AF65-F5344CB8AC3E}">
        <p14:creationId xmlns:p14="http://schemas.microsoft.com/office/powerpoint/2010/main" val="42186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881158" y="214290"/>
            <a:ext cx="8429684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What’s the weather in these parts of the world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 like?</a:t>
            </a:r>
          </a:p>
        </p:txBody>
      </p:sp>
      <p:sp>
        <p:nvSpPr>
          <p:cNvPr id="6" name="5 Elipse"/>
          <p:cNvSpPr/>
          <p:nvPr/>
        </p:nvSpPr>
        <p:spPr bwMode="auto">
          <a:xfrm>
            <a:off x="4381488" y="5643578"/>
            <a:ext cx="3500462" cy="7858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Rainforest</a:t>
            </a:r>
          </a:p>
        </p:txBody>
      </p:sp>
      <p:pic>
        <p:nvPicPr>
          <p:cNvPr id="7" name="Picture 2" descr="http://www.youthareawesome.com/wp-content/uploads/2011/07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571612"/>
            <a:ext cx="592935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9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881158" y="214290"/>
            <a:ext cx="8429684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What’s the weather in these parts of the world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 like?</a:t>
            </a:r>
          </a:p>
        </p:txBody>
      </p:sp>
      <p:sp>
        <p:nvSpPr>
          <p:cNvPr id="6" name="5 Elipse"/>
          <p:cNvSpPr/>
          <p:nvPr/>
        </p:nvSpPr>
        <p:spPr bwMode="auto">
          <a:xfrm>
            <a:off x="4381488" y="5643578"/>
            <a:ext cx="3500462" cy="7858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Desert</a:t>
            </a:r>
          </a:p>
        </p:txBody>
      </p:sp>
      <p:pic>
        <p:nvPicPr>
          <p:cNvPr id="8" name="Picture 2" descr="https://upload.wikimedia.org/wikipedia/commons/2/29/Thorn_Tree_Sossusvlei_Namib_Desert_Namibia_Luca_Galuzzi_20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1571612"/>
            <a:ext cx="5929355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6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881158" y="214290"/>
            <a:ext cx="8429684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What’s the weather in these parts of the world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 like?</a:t>
            </a:r>
          </a:p>
        </p:txBody>
      </p:sp>
      <p:sp>
        <p:nvSpPr>
          <p:cNvPr id="6" name="5 Elipse"/>
          <p:cNvSpPr/>
          <p:nvPr/>
        </p:nvSpPr>
        <p:spPr bwMode="auto">
          <a:xfrm>
            <a:off x="4381488" y="5643578"/>
            <a:ext cx="3500462" cy="7858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Desert</a:t>
            </a:r>
          </a:p>
        </p:txBody>
      </p:sp>
      <p:pic>
        <p:nvPicPr>
          <p:cNvPr id="8" name="Picture 2" descr="https://upload.wikimedia.org/wikipedia/commons/2/29/Thorn_Tree_Sossusvlei_Namib_Desert_Namibia_Luca_Galuzzi_20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1571612"/>
            <a:ext cx="5929355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9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881158" y="214290"/>
            <a:ext cx="8429684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What’s the weather in these parts of the world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 like?</a:t>
            </a:r>
          </a:p>
        </p:txBody>
      </p:sp>
      <p:sp>
        <p:nvSpPr>
          <p:cNvPr id="6" name="5 Elipse"/>
          <p:cNvSpPr/>
          <p:nvPr/>
        </p:nvSpPr>
        <p:spPr bwMode="auto">
          <a:xfrm>
            <a:off x="4381488" y="5643578"/>
            <a:ext cx="3500462" cy="7858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Beach</a:t>
            </a:r>
          </a:p>
        </p:txBody>
      </p:sp>
      <p:pic>
        <p:nvPicPr>
          <p:cNvPr id="7" name="Picture 2" descr="https://upload.wikimedia.org/wikipedia/commons/f/f6/See_you_at_the_beach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571612"/>
            <a:ext cx="592935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3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1881158" y="214290"/>
            <a:ext cx="8429684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What’s the weather in these parts of the world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oper Black" pitchFamily="18" charset="0"/>
              </a:rPr>
              <a:t> like?</a:t>
            </a:r>
          </a:p>
        </p:txBody>
      </p:sp>
      <p:sp>
        <p:nvSpPr>
          <p:cNvPr id="6" name="5 Elipse"/>
          <p:cNvSpPr/>
          <p:nvPr/>
        </p:nvSpPr>
        <p:spPr bwMode="auto">
          <a:xfrm>
            <a:off x="4381488" y="5643578"/>
            <a:ext cx="3500462" cy="7858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Mountains</a:t>
            </a:r>
          </a:p>
        </p:txBody>
      </p:sp>
      <p:pic>
        <p:nvPicPr>
          <p:cNvPr id="8" name="Picture 2" descr="http://media1.santabanta.com/full1/Outdoors/Mountain/mountain-2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1571612"/>
            <a:ext cx="592935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8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1:Match </a:t>
            </a:r>
            <a:r>
              <a:rPr lang="es-MX" dirty="0" err="1" smtClean="0"/>
              <a:t>the</a:t>
            </a:r>
            <a:r>
              <a:rPr lang="es-MX" dirty="0" smtClean="0"/>
              <a:t> Word to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picture</a:t>
            </a:r>
            <a:r>
              <a:rPr lang="es-MX" dirty="0" smtClean="0"/>
              <a:t> 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75" b="8837"/>
          <a:stretch/>
        </p:blipFill>
        <p:spPr>
          <a:xfrm>
            <a:off x="1807535" y="1417638"/>
            <a:ext cx="8576930" cy="51099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5072" y="564124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2:</a:t>
            </a:r>
            <a:r>
              <a:rPr lang="en-US" dirty="0"/>
              <a:t>Answer the questions using the weather words in the box below.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072" y="564124"/>
            <a:ext cx="987638" cy="85351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419" t="29295" r="30960" b="6098"/>
          <a:stretch/>
        </p:blipFill>
        <p:spPr>
          <a:xfrm>
            <a:off x="992777" y="1561329"/>
            <a:ext cx="10123713" cy="49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ONLINE EXIT </a:t>
            </a:r>
            <a:r>
              <a:rPr lang="es-CL" sz="7300" dirty="0"/>
              <a:t>TICKET </a:t>
            </a:r>
            <a:r>
              <a:rPr lang="es-CL" sz="7300" dirty="0" smtClean="0"/>
              <a:t>38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3496119" y="1913810"/>
            <a:ext cx="7358566" cy="12823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s-MX">
                <a:solidFill>
                  <a:schemeClr val="tx1"/>
                </a:solidFill>
              </a:rPr>
              <a:t>https://docs.google.com/forms/d/e/1FAIpQLSdhNzimm0ZVPW3lzrmsvJrUpRdyp7dWpFXLjuv8WihLg6tUkw/viewform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951760" y="5403474"/>
            <a:ext cx="4075800" cy="11448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pia.caceres@colegio-jeanpiaget.cl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Telefono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+569 32735472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1604" t="9544" r="33069" b="48380"/>
          <a:stretch/>
        </p:blipFill>
        <p:spPr>
          <a:xfrm rot="20754284">
            <a:off x="395727" y="3208550"/>
            <a:ext cx="3209976" cy="24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Importante </a:t>
            </a:r>
            <a:endParaRPr lang="es-MX" b="1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561703"/>
            <a:ext cx="4349932" cy="296526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 smtClean="0">
                <a:solidFill>
                  <a:schemeClr val="tx1"/>
                </a:solidFill>
              </a:rPr>
              <a:t>How´s</a:t>
            </a:r>
            <a:r>
              <a:rPr lang="es-MX" sz="2400" b="1" dirty="0" smtClean="0">
                <a:solidFill>
                  <a:schemeClr val="tx1"/>
                </a:solidFill>
              </a:rPr>
              <a:t> </a:t>
            </a:r>
            <a:r>
              <a:rPr lang="es-MX" sz="2400" b="1" dirty="0" err="1" smtClean="0">
                <a:solidFill>
                  <a:schemeClr val="tx1"/>
                </a:solidFill>
              </a:rPr>
              <a:t>the</a:t>
            </a:r>
            <a:r>
              <a:rPr lang="es-MX" sz="2400" b="1" dirty="0" smtClean="0">
                <a:solidFill>
                  <a:schemeClr val="tx1"/>
                </a:solidFill>
              </a:rPr>
              <a:t> </a:t>
            </a:r>
            <a:r>
              <a:rPr lang="es-MX" sz="2400" b="1" dirty="0" err="1" smtClean="0">
                <a:solidFill>
                  <a:schemeClr val="tx1"/>
                </a:solidFill>
              </a:rPr>
              <a:t>weather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46" y="3526971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10" y="3252649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580668" y="54650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901" t="18285" r="34485" b="27151"/>
          <a:stretch/>
        </p:blipFill>
        <p:spPr>
          <a:xfrm>
            <a:off x="1580668" y="1789610"/>
            <a:ext cx="5342708" cy="27040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73033" y="5095687"/>
            <a:ext cx="493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https://www.youtube.com/watch?v=I8GeA3anPdo</a:t>
            </a:r>
          </a:p>
        </p:txBody>
      </p:sp>
    </p:spTree>
    <p:extLst>
      <p:ext uri="{BB962C8B-B14F-4D97-AF65-F5344CB8AC3E}">
        <p14:creationId xmlns:p14="http://schemas.microsoft.com/office/powerpoint/2010/main" val="25409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1536"/>
            <a:ext cx="10515600" cy="944136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/>
              <a:t>W</a:t>
            </a:r>
            <a:r>
              <a:rPr lang="en-US" dirty="0" smtClean="0"/>
              <a:t>eather 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err="1"/>
              <a:t>Objetivo:Describir</a:t>
            </a:r>
            <a:r>
              <a:rPr lang="es-MX" sz="3600" dirty="0"/>
              <a:t> y expresar preferencias sobre el clima 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10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December</a:t>
            </a:r>
            <a:r>
              <a:rPr lang="es-MX" sz="2400" dirty="0" smtClean="0"/>
              <a:t> 10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dzeta.com/imgcache/463455d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778" y="3508912"/>
            <a:ext cx="5191088" cy="3349089"/>
          </a:xfrm>
          <a:prstGeom prst="rect">
            <a:avLst/>
          </a:prstGeom>
          <a:noFill/>
        </p:spPr>
      </p:pic>
      <p:sp>
        <p:nvSpPr>
          <p:cNvPr id="8" name="7 Llamada ovalada"/>
          <p:cNvSpPr/>
          <p:nvPr/>
        </p:nvSpPr>
        <p:spPr bwMode="auto">
          <a:xfrm>
            <a:off x="3238480" y="857232"/>
            <a:ext cx="3286148" cy="2428892"/>
          </a:xfrm>
          <a:prstGeom prst="wedgeEllipseCallout">
            <a:avLst>
              <a:gd name="adj1" fmla="val -38884"/>
              <a:gd name="adj2" fmla="val 59218"/>
            </a:avLst>
          </a:prstGeom>
          <a:solidFill>
            <a:schemeClr val="bg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Hello! My name 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Mordecai!</a:t>
            </a:r>
          </a:p>
        </p:txBody>
      </p:sp>
      <p:sp>
        <p:nvSpPr>
          <p:cNvPr id="9" name="8 Llamada ovalada"/>
          <p:cNvSpPr/>
          <p:nvPr/>
        </p:nvSpPr>
        <p:spPr bwMode="auto">
          <a:xfrm>
            <a:off x="5881686" y="3214686"/>
            <a:ext cx="3286148" cy="2428892"/>
          </a:xfrm>
          <a:prstGeom prst="wedgeEllipseCallout">
            <a:avLst>
              <a:gd name="adj1" fmla="val -62857"/>
              <a:gd name="adj2" fmla="val 37209"/>
            </a:avLst>
          </a:prstGeom>
          <a:solidFill>
            <a:schemeClr val="bg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Hi friends! My name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oper Black" pitchFamily="18" charset="0"/>
              </a:rPr>
              <a:t>is Rigby</a:t>
            </a:r>
          </a:p>
        </p:txBody>
      </p:sp>
    </p:spTree>
    <p:extLst>
      <p:ext uri="{BB962C8B-B14F-4D97-AF65-F5344CB8AC3E}">
        <p14:creationId xmlns:p14="http://schemas.microsoft.com/office/powerpoint/2010/main" val="2725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2166910" y="357166"/>
            <a:ext cx="7929618" cy="6429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The Weather</a:t>
            </a:r>
          </a:p>
        </p:txBody>
      </p:sp>
      <p:sp>
        <p:nvSpPr>
          <p:cNvPr id="5" name="4 Elipse"/>
          <p:cNvSpPr/>
          <p:nvPr/>
        </p:nvSpPr>
        <p:spPr bwMode="auto">
          <a:xfrm>
            <a:off x="4082519" y="5643579"/>
            <a:ext cx="3643338" cy="8572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ooper Black" pitchFamily="18" charset="0"/>
              </a:rPr>
              <a:t>SUNNY</a:t>
            </a:r>
          </a:p>
        </p:txBody>
      </p:sp>
      <p:pic>
        <p:nvPicPr>
          <p:cNvPr id="39938" name="Picture 2" descr="http://cache.desktopnexus.com/thumbseg/1337/1337185-big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5670" y="1357298"/>
            <a:ext cx="5080468" cy="4143404"/>
          </a:xfrm>
          <a:prstGeom prst="rect">
            <a:avLst/>
          </a:prstGeom>
          <a:noFill/>
        </p:spPr>
      </p:pic>
      <p:pic>
        <p:nvPicPr>
          <p:cNvPr id="7" name="Picture 2" descr="http://vignette1.wikia.nocookie.net/regularshow/images/b/b0/Mordecai_y_rigby.png/revision/20130617164919?path-prefix=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43380"/>
            <a:ext cx="1973798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92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510</Words>
  <Application>Microsoft Office PowerPoint</Application>
  <PresentationFormat>Panorámica</PresentationFormat>
  <Paragraphs>100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Comic Sans MS</vt:lpstr>
      <vt:lpstr>Cooper Black</vt:lpstr>
      <vt:lpstr>Times New Roman</vt:lpstr>
      <vt:lpstr>1_Tema de Office</vt:lpstr>
      <vt:lpstr>5° GRADE ONLINE CLASS WEEK N°38 DATE: December 18 th , 2020</vt:lpstr>
      <vt:lpstr>Presentación de PowerPoint</vt:lpstr>
      <vt:lpstr>Virtual classroom rules</vt:lpstr>
      <vt:lpstr>Importante </vt:lpstr>
      <vt:lpstr>Inicio</vt:lpstr>
      <vt:lpstr>MOTIVACIÓN</vt:lpstr>
      <vt:lpstr>  Weather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Task 1:Match the Word to the picture  </vt:lpstr>
      <vt:lpstr>Task 2:Answer the questions using the weather words in the box below.</vt:lpstr>
      <vt:lpstr>ONLINE EXIT TICKET 38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98</cp:revision>
  <dcterms:created xsi:type="dcterms:W3CDTF">2020-08-03T02:54:47Z</dcterms:created>
  <dcterms:modified xsi:type="dcterms:W3CDTF">2020-12-08T01:39:22Z</dcterms:modified>
</cp:coreProperties>
</file>