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318" r:id="rId4"/>
    <p:sldId id="260" r:id="rId5"/>
    <p:sldId id="311" r:id="rId6"/>
    <p:sldId id="319" r:id="rId7"/>
    <p:sldId id="321" r:id="rId8"/>
    <p:sldId id="320" r:id="rId9"/>
    <p:sldId id="325" r:id="rId10"/>
    <p:sldId id="326" r:id="rId11"/>
    <p:sldId id="324" r:id="rId12"/>
    <p:sldId id="323" r:id="rId13"/>
    <p:sldId id="322" r:id="rId14"/>
    <p:sldId id="278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a.cacere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 ORIENTACIÓN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Clase en línea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</a:t>
            </a:r>
            <a:r>
              <a:rPr lang="es-MX" dirty="0" smtClean="0">
                <a:latin typeface="Comic Sans MS" panose="030F0702030302020204" pitchFamily="66" charset="0"/>
              </a:rPr>
              <a:t>N°38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</a:t>
            </a:r>
            <a:r>
              <a:rPr lang="es-MX" dirty="0" smtClean="0">
                <a:latin typeface="Comic Sans MS" panose="030F0702030302020204" pitchFamily="66" charset="0"/>
              </a:rPr>
              <a:t>18 de diciembre del </a:t>
            </a:r>
            <a:r>
              <a:rPr lang="es-MX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Convivencia escolar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1711" y="1505248"/>
            <a:ext cx="2847079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74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4000" dirty="0" smtClean="0"/>
              <a:t>Actividad: 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Según el video ¿Qué características tienen que tener un amigo o amiga?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74638"/>
            <a:ext cx="981541" cy="8535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49977" y="2612572"/>
            <a:ext cx="9524086" cy="3579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98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537" y="520729"/>
            <a:ext cx="10972800" cy="1214845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3600" dirty="0" smtClean="0"/>
              <a:t>Actividad : Lee </a:t>
            </a:r>
            <a:r>
              <a:rPr lang="es-MX" sz="3600" dirty="0"/>
              <a:t>la fábula “Los dos amigos” y escribe en tu cuaderno o en las líneas que moraleja te deja esta</a:t>
            </a:r>
            <a:br>
              <a:rPr lang="es-MX" sz="3600" dirty="0"/>
            </a:br>
            <a:r>
              <a:rPr lang="es-MX" sz="3600" dirty="0"/>
              <a:t>fábula.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74638"/>
            <a:ext cx="98154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74638"/>
            <a:ext cx="981541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733" t="21260" r="22907" b="11642"/>
          <a:stretch/>
        </p:blipFill>
        <p:spPr>
          <a:xfrm>
            <a:off x="731520" y="93817"/>
            <a:ext cx="10242543" cy="63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74" y="274638"/>
            <a:ext cx="10972800" cy="1143000"/>
          </a:xfrm>
        </p:spPr>
        <p:txBody>
          <a:bodyPr/>
          <a:lstStyle/>
          <a:p>
            <a:r>
              <a:rPr lang="es-MX" dirty="0" smtClean="0"/>
              <a:t>Actividad: ¿Cuál es la moraleja de esta historia?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74638"/>
            <a:ext cx="981541" cy="8535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49977" y="2194560"/>
            <a:ext cx="9524086" cy="3579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91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64215" y="449082"/>
            <a:ext cx="11009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TICKET </a:t>
            </a:r>
            <a:r>
              <a:rPr lang="es-CL" sz="7300" dirty="0" smtClean="0"/>
              <a:t>DE SALIDA </a:t>
            </a:r>
            <a:r>
              <a:rPr lang="es-CL" sz="7300" dirty="0" smtClean="0"/>
              <a:t>38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43148" y="1979499"/>
            <a:ext cx="8876714" cy="10663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>
                <a:solidFill>
                  <a:schemeClr val="tx1"/>
                </a:solidFill>
              </a:rPr>
              <a:t>https://docs.google.com/forms/d/1UrUQ2vLvfUDZd0Hi55NrRIxGXzCPHm7NuwAUr8Xt7BQ/edit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 rot="296078">
            <a:off x="9584151" y="4545273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2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56" y="58042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1153" t="11313" r="30651" b="51194"/>
          <a:stretch/>
        </p:blipFill>
        <p:spPr>
          <a:xfrm>
            <a:off x="3761265" y="3553315"/>
            <a:ext cx="3840479" cy="27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BUEN TRABAJO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CUIDENSE MUCHO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11255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6277"/>
              </p:ext>
            </p:extLst>
          </p:nvPr>
        </p:nvGraphicFramePr>
        <p:xfrm>
          <a:off x="467543" y="1196752"/>
          <a:ext cx="11040833" cy="5015442"/>
        </p:xfrm>
        <a:graphic>
          <a:graphicData uri="http://schemas.openxmlformats.org/drawingml/2006/table">
            <a:tbl>
              <a:tblPr firstRow="1" firstCol="1" bandRow="1"/>
              <a:tblGrid>
                <a:gridCol w="349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 </a:t>
                      </a: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s-CL" sz="12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QUINTO</a:t>
                      </a:r>
                      <a:r>
                        <a:rPr lang="es-CL" sz="1200" baseline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AÑO </a:t>
                      </a:r>
                      <a:r>
                        <a:rPr lang="es-CL" sz="12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BÁSICO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 Cáceres González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Comprender que conociendo y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practicando los valores seremos mejores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personas.</a:t>
                      </a:r>
                      <a:endParaRPr lang="es-MX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9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</a:t>
                      </a:r>
                      <a:r>
                        <a:rPr lang="es-C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valores 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El valor de la amistad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 :</a:t>
                      </a:r>
                      <a:r>
                        <a:rPr lang="es-CL" sz="12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Escuchar, leer y pintar. contestar preguntas y observar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Comprender que el valor de la amistad es la relación de afecto, simpatía y confianza que se establece entre personas.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lang="es-CL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través de ticket de salida</a:t>
                      </a:r>
                      <a:endParaRPr lang="es-CL" sz="12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6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98231"/>
            <a:ext cx="981541" cy="85351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260818" y="5412768"/>
            <a:ext cx="512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https://www.youtube.com/watch?v=OczEHXRU9WU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5136" t="18788" r="36247" b="27384"/>
          <a:stretch/>
        </p:blipFill>
        <p:spPr>
          <a:xfrm>
            <a:off x="3043646" y="2069729"/>
            <a:ext cx="5212080" cy="2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98231"/>
            <a:ext cx="981541" cy="85351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INICIO</a:t>
            </a:r>
            <a:endParaRPr lang="es-MX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615" y="3346400"/>
            <a:ext cx="4377307" cy="3511600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1188721" y="1095958"/>
            <a:ext cx="3631474" cy="2572122"/>
          </a:xfrm>
          <a:prstGeom prst="cloudCallout">
            <a:avLst>
              <a:gd name="adj1" fmla="val 119455"/>
              <a:gd name="adj2" fmla="val 79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 la amistad para ti?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5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98231"/>
            <a:ext cx="981541" cy="853514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valor de la amistad 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15" y="3346400"/>
            <a:ext cx="4377307" cy="351160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609600" y="1763486"/>
            <a:ext cx="6744789" cy="2651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Comprender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que el valor de la amistad es la relación de afecto, simpatía y confianza que se establece entre personas.</a:t>
            </a:r>
          </a:p>
          <a:p>
            <a:pPr algn="ctr"/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10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Valor de la amistad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74638"/>
            <a:ext cx="981541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1786" t="22947" r="22091" b="8928"/>
          <a:stretch/>
        </p:blipFill>
        <p:spPr>
          <a:xfrm>
            <a:off x="505096" y="1273630"/>
            <a:ext cx="11450507" cy="53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74" y="274638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MX" sz="4000" dirty="0" smtClean="0"/>
              <a:t>Actividad: </a:t>
            </a:r>
            <a:br>
              <a:rPr lang="es-MX" sz="4000" dirty="0" smtClean="0"/>
            </a:br>
            <a:r>
              <a:rPr lang="es-MX" sz="4000" dirty="0" smtClean="0"/>
              <a:t>Del video visto </a:t>
            </a:r>
            <a:r>
              <a:rPr lang="es-MX" sz="4000" dirty="0"/>
              <a:t>anteriormente responde ¿Por qué crees tú que es </a:t>
            </a:r>
            <a:r>
              <a:rPr lang="es-MX" sz="4000" dirty="0" smtClean="0"/>
              <a:t>importante tener </a:t>
            </a:r>
            <a:r>
              <a:rPr lang="es-MX" sz="4000" dirty="0"/>
              <a:t>amigos?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063" y="274638"/>
            <a:ext cx="981541" cy="8535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49977" y="2612572"/>
            <a:ext cx="9524086" cy="3579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57272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238</Words>
  <Application>Microsoft Office PowerPoint</Application>
  <PresentationFormat>Panorámica</PresentationFormat>
  <Paragraphs>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1_Tema de Office</vt:lpstr>
      <vt:lpstr>5° ORIENTACIÓN Clase en línea SEMANA N°38 Fecha: 18 de diciembre del 2020</vt:lpstr>
      <vt:lpstr>Presentación de PowerPoint</vt:lpstr>
      <vt:lpstr>Virtual classroom rules</vt:lpstr>
      <vt:lpstr>Importante </vt:lpstr>
      <vt:lpstr>MOTIVACIÓN</vt:lpstr>
      <vt:lpstr>INICIO</vt:lpstr>
      <vt:lpstr>El valor de la amistad  </vt:lpstr>
      <vt:lpstr>Valor de la amistad </vt:lpstr>
      <vt:lpstr> Actividad:  Del video visto anteriormente responde ¿Por qué crees tú que es importante tener amigos?</vt:lpstr>
      <vt:lpstr> Actividad:  Según el video ¿Qué características tienen que tener un amigo o amiga? </vt:lpstr>
      <vt:lpstr>  Actividad : Lee la fábula “Los dos amigos” y escribe en tu cuaderno o en las líneas que moraleja te deja esta fábula. </vt:lpstr>
      <vt:lpstr>Presentación de PowerPoint</vt:lpstr>
      <vt:lpstr>Actividad: ¿Cuál es la moraleja de esta historia? </vt:lpstr>
      <vt:lpstr>ONLINE TICKET DE SALIDA 38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59</cp:revision>
  <dcterms:created xsi:type="dcterms:W3CDTF">2020-08-03T02:54:47Z</dcterms:created>
  <dcterms:modified xsi:type="dcterms:W3CDTF">2020-12-07T20:26:39Z</dcterms:modified>
</cp:coreProperties>
</file>