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EC6B-1361-45FB-A464-BD9BF00396BF}" type="datetimeFigureOut">
              <a:rPr lang="es-CL" smtClean="0"/>
              <a:t>19-06-2020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F7593-05AE-4BFC-9FA3-BD92D6A1B9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EC6B-1361-45FB-A464-BD9BF00396BF}" type="datetimeFigureOut">
              <a:rPr lang="es-CL" smtClean="0"/>
              <a:t>19-06-2020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F7593-05AE-4BFC-9FA3-BD92D6A1B9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EC6B-1361-45FB-A464-BD9BF00396BF}" type="datetimeFigureOut">
              <a:rPr lang="es-CL" smtClean="0"/>
              <a:t>19-06-2020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F7593-05AE-4BFC-9FA3-BD92D6A1B9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EC6B-1361-45FB-A464-BD9BF00396BF}" type="datetimeFigureOut">
              <a:rPr lang="es-CL" smtClean="0"/>
              <a:t>19-06-2020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F7593-05AE-4BFC-9FA3-BD92D6A1B9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EC6B-1361-45FB-A464-BD9BF00396BF}" type="datetimeFigureOut">
              <a:rPr lang="es-CL" smtClean="0"/>
              <a:t>19-06-2020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F7593-05AE-4BFC-9FA3-BD92D6A1B9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EC6B-1361-45FB-A464-BD9BF00396BF}" type="datetimeFigureOut">
              <a:rPr lang="es-CL" smtClean="0"/>
              <a:t>19-06-2020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F7593-05AE-4BFC-9FA3-BD92D6A1B9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EC6B-1361-45FB-A464-BD9BF00396BF}" type="datetimeFigureOut">
              <a:rPr lang="es-CL" smtClean="0"/>
              <a:t>19-06-2020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F7593-05AE-4BFC-9FA3-BD92D6A1B9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EC6B-1361-45FB-A464-BD9BF00396BF}" type="datetimeFigureOut">
              <a:rPr lang="es-CL" smtClean="0"/>
              <a:t>19-06-2020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F7593-05AE-4BFC-9FA3-BD92D6A1B9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EC6B-1361-45FB-A464-BD9BF00396BF}" type="datetimeFigureOut">
              <a:rPr lang="es-CL" smtClean="0"/>
              <a:t>19-06-2020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F7593-05AE-4BFC-9FA3-BD92D6A1B9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EC6B-1361-45FB-A464-BD9BF00396BF}" type="datetimeFigureOut">
              <a:rPr lang="es-CL" smtClean="0"/>
              <a:t>19-06-2020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F7593-05AE-4BFC-9FA3-BD92D6A1B9A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74EC6B-1361-45FB-A464-BD9BF00396BF}" type="datetimeFigureOut">
              <a:rPr lang="es-CL" smtClean="0"/>
              <a:t>19-06-2020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9F7593-05AE-4BFC-9FA3-BD92D6A1B9A2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B74EC6B-1361-45FB-A464-BD9BF00396BF}" type="datetimeFigureOut">
              <a:rPr lang="es-CL" smtClean="0"/>
              <a:t>19-06-2020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9F7593-05AE-4BFC-9FA3-BD92D6A1B9A2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88600" y="1244658"/>
            <a:ext cx="73484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3600" dirty="0" smtClean="0">
                <a:latin typeface="Aharoni" pitchFamily="2" charset="-79"/>
                <a:cs typeface="Aharoni" pitchFamily="2" charset="-79"/>
              </a:rPr>
              <a:t>Ejercicios para disminuir la </a:t>
            </a:r>
          </a:p>
          <a:p>
            <a:pPr algn="ctr"/>
            <a:r>
              <a:rPr lang="es-CL" sz="3600" b="1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A</a:t>
            </a:r>
            <a:r>
              <a:rPr lang="es-CL" sz="3600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nsiedad</a:t>
            </a:r>
            <a:r>
              <a:rPr lang="es-CL" sz="3600" dirty="0" smtClean="0">
                <a:latin typeface="Aharoni" pitchFamily="2" charset="-79"/>
                <a:cs typeface="Aharoni" pitchFamily="2" charset="-79"/>
              </a:rPr>
              <a:t> durante </a:t>
            </a:r>
            <a:r>
              <a:rPr lang="es-CL" sz="3600" dirty="0" smtClean="0">
                <a:latin typeface="Aharoni" pitchFamily="2" charset="-79"/>
                <a:cs typeface="Aharoni" pitchFamily="2" charset="-79"/>
              </a:rPr>
              <a:t>la cuarentena </a:t>
            </a:r>
          </a:p>
          <a:p>
            <a:pPr algn="ctr"/>
            <a:r>
              <a:rPr lang="es-CL" sz="3600" dirty="0" smtClean="0">
                <a:latin typeface="Aharoni" pitchFamily="2" charset="-79"/>
                <a:cs typeface="Aharoni" pitchFamily="2" charset="-79"/>
              </a:rPr>
              <a:t>por </a:t>
            </a:r>
            <a:r>
              <a:rPr lang="es-CL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CL" sz="3600" dirty="0" smtClean="0">
                <a:latin typeface="Aharoni" pitchFamily="2" charset="-79"/>
                <a:cs typeface="Aharoni" pitchFamily="2" charset="-79"/>
              </a:rPr>
              <a:t>COVID-19</a:t>
            </a:r>
            <a:endParaRPr lang="es-CL" sz="36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427" y="3356993"/>
            <a:ext cx="476483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958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3" y="1052736"/>
            <a:ext cx="734481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>
                <a:latin typeface="Aharoni" pitchFamily="2" charset="-79"/>
                <a:cs typeface="Aharoni" pitchFamily="2" charset="-79"/>
              </a:rPr>
              <a:t>Identifica tus </a:t>
            </a:r>
            <a:r>
              <a:rPr lang="es-CL" sz="20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emociones</a:t>
            </a:r>
          </a:p>
          <a:p>
            <a:endParaRPr lang="es-CL" sz="2000" dirty="0">
              <a:latin typeface="Aharoni" pitchFamily="2" charset="-79"/>
              <a:cs typeface="Aharoni" pitchFamily="2" charset="-79"/>
            </a:endParaRPr>
          </a:p>
          <a:p>
            <a:r>
              <a:rPr lang="es-CL" sz="2000" dirty="0" smtClean="0">
                <a:latin typeface="Aharoni" pitchFamily="2" charset="-79"/>
                <a:cs typeface="Aharoni" pitchFamily="2" charset="-79"/>
              </a:rPr>
              <a:t>Debido a la constante  exposición a noticias, es normal que puedas sentir: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Miedo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Frustración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Soledad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Angustia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Falta de </a:t>
            </a: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control</a:t>
            </a:r>
          </a:p>
          <a:p>
            <a:pPr marL="571500" indent="-571500">
              <a:buFont typeface="Arial" pitchFamily="34" charset="0"/>
              <a:buChar char="•"/>
            </a:pPr>
            <a:endParaRPr lang="es-CL" sz="2800" dirty="0" smtClean="0">
              <a:latin typeface="Aharoni" pitchFamily="2" charset="-79"/>
              <a:cs typeface="Aharoni" pitchFamily="2" charset="-79"/>
            </a:endParaRPr>
          </a:p>
          <a:p>
            <a:pPr marL="571500" indent="-571500">
              <a:buFont typeface="Arial" pitchFamily="34" charset="0"/>
              <a:buChar char="•"/>
            </a:pPr>
            <a:endParaRPr lang="es-CL" sz="2800" dirty="0">
              <a:latin typeface="Aharoni" pitchFamily="2" charset="-79"/>
              <a:cs typeface="Aharoni" pitchFamily="2" charset="-79"/>
            </a:endParaRPr>
          </a:p>
          <a:p>
            <a:endParaRPr lang="es-CL" sz="2800" dirty="0">
              <a:latin typeface="Aharoni" pitchFamily="2" charset="-79"/>
              <a:cs typeface="Aharoni" pitchFamily="2" charset="-79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s-CL" sz="1600" dirty="0" smtClean="0">
                <a:solidFill>
                  <a:srgbClr val="FF0000"/>
                </a:solidFill>
                <a:latin typeface="+mj-lt"/>
                <a:cs typeface="Aharoni" pitchFamily="2" charset="-79"/>
              </a:rPr>
              <a:t>(Trabaja en tu cuaderno) Cuéntame si has sentido alguna de estas emociones, en que momentos. </a:t>
            </a:r>
            <a:endParaRPr lang="es-CL" sz="1600" dirty="0">
              <a:solidFill>
                <a:srgbClr val="FF0000"/>
              </a:solidFill>
              <a:latin typeface="+mj-lt"/>
              <a:cs typeface="Aharoni" pitchFamily="2" charset="-79"/>
            </a:endParaRPr>
          </a:p>
          <a:p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035" y="2194397"/>
            <a:ext cx="125428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935" y="3158552"/>
            <a:ext cx="1008112" cy="1085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573016"/>
            <a:ext cx="144016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06988"/>
            <a:ext cx="1269388" cy="1107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728" y="3789040"/>
            <a:ext cx="1296732" cy="9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73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8297" y="764704"/>
            <a:ext cx="734481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>
                <a:latin typeface="Aharoni" pitchFamily="2" charset="-79"/>
                <a:cs typeface="Aharoni" pitchFamily="2" charset="-79"/>
              </a:rPr>
              <a:t>Autocuidado</a:t>
            </a:r>
            <a:endParaRPr lang="es-CL" sz="2000" dirty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rabicPeriod"/>
            </a:pPr>
            <a:r>
              <a:rPr lang="es-CL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Desconéctate</a:t>
            </a:r>
            <a:r>
              <a:rPr lang="es-CL" sz="20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de  las noticias y redes </a:t>
            </a: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sociales.</a:t>
            </a:r>
          </a:p>
          <a:p>
            <a:endParaRPr lang="es-CL" sz="2000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rabicPeriod"/>
            </a:pP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Realiza una </a:t>
            </a:r>
            <a:r>
              <a:rPr lang="es-CL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agenda de hábitos</a:t>
            </a: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: </a:t>
            </a: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higiene, alimentación, descanso, recreación,       ejercicios</a:t>
            </a:r>
          </a:p>
          <a:p>
            <a:endParaRPr lang="es-CL" sz="2000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rabicPeriod" startAt="3"/>
            </a:pPr>
            <a:r>
              <a:rPr lang="es-CL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Proyéctate</a:t>
            </a:r>
            <a:r>
              <a:rPr lang="es-CL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:</a:t>
            </a:r>
          </a:p>
          <a:p>
            <a:r>
              <a:rPr lang="es-CL" sz="2000" dirty="0" smtClean="0">
                <a:latin typeface="Aharoni" pitchFamily="2" charset="-79"/>
                <a:cs typeface="Aharoni" pitchFamily="2" charset="-79"/>
              </a:rPr>
              <a:t>     ¿Qué estarás haciendo en diciembre de 2020</a:t>
            </a: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?</a:t>
            </a:r>
          </a:p>
          <a:p>
            <a:endParaRPr lang="es-CL" sz="2000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AutoNum type="arabicPeriod" startAt="4"/>
            </a:pP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Haz una lista de </a:t>
            </a:r>
            <a:r>
              <a:rPr lang="es-CL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personas importantes</a:t>
            </a:r>
          </a:p>
          <a:p>
            <a:r>
              <a:rPr lang="es-CL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    para ti y mantén contacto virtual y </a:t>
            </a: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telefónico con </a:t>
            </a: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ellas</a:t>
            </a: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endParaRPr lang="es-CL" sz="2400" dirty="0" smtClean="0">
              <a:latin typeface="Aharoni" pitchFamily="2" charset="-79"/>
              <a:cs typeface="Aharoni" pitchFamily="2" charset="-79"/>
            </a:endParaRPr>
          </a:p>
          <a:p>
            <a:endParaRPr lang="es-CL" sz="24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s-CL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(Trabaja en tu cuaderno)</a:t>
            </a:r>
          </a:p>
          <a:p>
            <a:r>
              <a:rPr lang="es-CL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¿Cuál de estas actividades has realizado tú y tu familia para el  autocuidado en esta crisis?</a:t>
            </a:r>
          </a:p>
          <a:p>
            <a:endParaRPr lang="es-CL" sz="2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8192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16381" y="980728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haroni" pitchFamily="2" charset="-79"/>
                <a:cs typeface="Aharoni" pitchFamily="2" charset="-79"/>
              </a:rPr>
              <a:t>Plan de </a:t>
            </a:r>
            <a:r>
              <a:rPr lang="es-CL" sz="24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contingencia</a:t>
            </a:r>
            <a:r>
              <a:rPr lang="es-CL" sz="2400" dirty="0" smtClean="0">
                <a:latin typeface="Aharoni" pitchFamily="2" charset="-79"/>
                <a:cs typeface="Aharoni" pitchFamily="2" charset="-79"/>
              </a:rPr>
              <a:t>:</a:t>
            </a:r>
          </a:p>
          <a:p>
            <a:endParaRPr lang="es-CL" sz="24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s-CL" sz="2400" dirty="0" smtClean="0">
                <a:latin typeface="Aharoni" pitchFamily="2" charset="-79"/>
                <a:cs typeface="Aharoni" pitchFamily="2" charset="-79"/>
              </a:rPr>
              <a:t>Ayuda a tus padres a definir pasos a realizar </a:t>
            </a:r>
            <a:r>
              <a:rPr lang="es-CL" sz="2400" dirty="0" smtClean="0">
                <a:latin typeface="Aharoni" pitchFamily="2" charset="-79"/>
                <a:cs typeface="Aharoni" pitchFamily="2" charset="-79"/>
              </a:rPr>
              <a:t>durante esta</a:t>
            </a:r>
            <a:r>
              <a:rPr lang="es-CL" sz="2400" dirty="0" smtClean="0">
                <a:latin typeface="Aharoni" pitchFamily="2" charset="-79"/>
                <a:cs typeface="Aharoni" pitchFamily="2" charset="-79"/>
              </a:rPr>
              <a:t> emergencia, esto aumentará el  </a:t>
            </a:r>
            <a:r>
              <a:rPr lang="es-CL" sz="24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sentido de control </a:t>
            </a:r>
            <a:r>
              <a:rPr lang="es-CL" sz="2400" dirty="0" smtClean="0">
                <a:latin typeface="Aharoni" pitchFamily="2" charset="-79"/>
                <a:cs typeface="Aharoni" pitchFamily="2" charset="-79"/>
              </a:rPr>
              <a:t>familiar en medio de esta cuarentena:</a:t>
            </a:r>
          </a:p>
          <a:p>
            <a:r>
              <a:rPr lang="es-CL" sz="2400" dirty="0" smtClean="0">
                <a:latin typeface="Aharoni" pitchFamily="2" charset="-79"/>
                <a:cs typeface="Aharoni" pitchFamily="2" charset="-79"/>
              </a:rPr>
              <a:t>   Medidas para la cuarentena</a:t>
            </a:r>
            <a:endParaRPr lang="es-CL" sz="2400" dirty="0" smtClean="0">
              <a:latin typeface="Aharoni" pitchFamily="2" charset="-79"/>
              <a:cs typeface="Aharoni" pitchFamily="2" charset="-79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CL" sz="2400" dirty="0" smtClean="0">
                <a:latin typeface="Aharoni" pitchFamily="2" charset="-79"/>
                <a:cs typeface="Aharoni" pitchFamily="2" charset="-79"/>
              </a:rPr>
              <a:t>Medicamentos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2400" dirty="0" smtClean="0">
                <a:latin typeface="Aharoni" pitchFamily="2" charset="-79"/>
                <a:cs typeface="Aharoni" pitchFamily="2" charset="-79"/>
              </a:rPr>
              <a:t>Conocer síntomas COVID-19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2400" dirty="0" smtClean="0">
                <a:latin typeface="Aharoni" pitchFamily="2" charset="-79"/>
                <a:cs typeface="Aharoni" pitchFamily="2" charset="-79"/>
              </a:rPr>
              <a:t>Plan de compras: sólo lo esencial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sz="2400" dirty="0" smtClean="0">
                <a:latin typeface="Aharoni" pitchFamily="2" charset="-79"/>
                <a:cs typeface="Aharoni" pitchFamily="2" charset="-79"/>
              </a:rPr>
              <a:t>y necesario, en horarios establecidos para ello</a:t>
            </a:r>
          </a:p>
          <a:p>
            <a:pPr marL="285750" indent="-285750">
              <a:buFont typeface="Arial" pitchFamily="34" charset="0"/>
              <a:buChar char="•"/>
            </a:pPr>
            <a:endParaRPr lang="es-CL" sz="2400" dirty="0">
              <a:latin typeface="Aharoni" pitchFamily="2" charset="-79"/>
              <a:cs typeface="Aharoni" pitchFamily="2" charset="-79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CL" dirty="0" smtClean="0">
                <a:solidFill>
                  <a:srgbClr val="FF0000"/>
                </a:solidFill>
                <a:latin typeface="Aharoni" pitchFamily="2" charset="-79"/>
                <a:ea typeface="Cambria Math" pitchFamily="18" charset="0"/>
                <a:cs typeface="Aharoni" pitchFamily="2" charset="-79"/>
              </a:rPr>
              <a:t>¿En que has ayudado a tus padres? </a:t>
            </a:r>
            <a:r>
              <a:rPr lang="es-CL" dirty="0" smtClean="0">
                <a:solidFill>
                  <a:srgbClr val="FF0000"/>
                </a:solidFill>
                <a:latin typeface="Aharoni" pitchFamily="2" charset="-79"/>
                <a:ea typeface="Cambria Math" pitchFamily="18" charset="0"/>
                <a:cs typeface="Aharoni" pitchFamily="2" charset="-79"/>
              </a:rPr>
              <a:t>Cuéntame.</a:t>
            </a:r>
            <a:endParaRPr lang="es-CL" dirty="0" smtClean="0">
              <a:solidFill>
                <a:srgbClr val="FF0000"/>
              </a:solidFill>
              <a:latin typeface="Aharoni" pitchFamily="2" charset="-79"/>
              <a:ea typeface="Cambria Math" pitchFamily="18" charset="0"/>
              <a:cs typeface="Aharoni" pitchFamily="2" charset="-79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18062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908720"/>
            <a:ext cx="784887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latin typeface="Aharoni" pitchFamily="2" charset="-79"/>
                <a:cs typeface="Aharoni" pitchFamily="2" charset="-79"/>
              </a:rPr>
              <a:t>Vida </a:t>
            </a:r>
            <a:r>
              <a:rPr lang="es-CL" sz="24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diaria</a:t>
            </a:r>
          </a:p>
          <a:p>
            <a:endParaRPr lang="es-CL" sz="2400" dirty="0">
              <a:latin typeface="Aharoni" pitchFamily="2" charset="-79"/>
              <a:cs typeface="Aharoni" pitchFamily="2" charset="-79"/>
            </a:endParaRPr>
          </a:p>
          <a:p>
            <a:r>
              <a:rPr lang="es-CL" sz="2400" dirty="0" smtClean="0">
                <a:latin typeface="Aharoni" pitchFamily="2" charset="-79"/>
                <a:cs typeface="Aharoni" pitchFamily="2" charset="-79"/>
              </a:rPr>
              <a:t>¿Qué actividades te hacen </a:t>
            </a:r>
            <a:r>
              <a:rPr lang="es-CL" sz="24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sentir bien</a:t>
            </a:r>
            <a:r>
              <a:rPr lang="es-CL" sz="2400" dirty="0" smtClean="0">
                <a:latin typeface="Aharoni" pitchFamily="2" charset="-79"/>
                <a:cs typeface="Aharoni" pitchFamily="2" charset="-79"/>
              </a:rPr>
              <a:t>? Haz una </a:t>
            </a:r>
            <a:r>
              <a:rPr lang="es-CL" sz="2400" dirty="0" smtClean="0">
                <a:latin typeface="Aharoni" pitchFamily="2" charset="-79"/>
                <a:cs typeface="Aharoni" pitchFamily="2" charset="-79"/>
              </a:rPr>
              <a:t>lista</a:t>
            </a:r>
            <a:endParaRPr lang="es-CL" sz="2400" dirty="0">
              <a:latin typeface="Aharoni" pitchFamily="2" charset="-79"/>
              <a:cs typeface="Aharoni" pitchFamily="2" charset="-79"/>
            </a:endParaRPr>
          </a:p>
          <a:p>
            <a:r>
              <a:rPr lang="es-CL" sz="2400" dirty="0" smtClean="0">
                <a:latin typeface="Aharoni" pitchFamily="2" charset="-79"/>
                <a:cs typeface="Aharoni" pitchFamily="2" charset="-79"/>
              </a:rPr>
              <a:t>Escoge una actividad para hacer en el día</a:t>
            </a:r>
            <a:r>
              <a:rPr lang="es-CL" sz="2400" dirty="0" smtClean="0">
                <a:latin typeface="Aharoni" pitchFamily="2" charset="-79"/>
                <a:cs typeface="Aharoni" pitchFamily="2" charset="-79"/>
              </a:rPr>
              <a:t>: cuéntame cual elegiste y como lo harás         </a:t>
            </a:r>
          </a:p>
          <a:p>
            <a:endParaRPr lang="es-CL" sz="2400" dirty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s-CL" sz="24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s-CL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(trabaja en tu cuaderno y cuéntame que actividades te hacen sentir   bien )</a:t>
            </a:r>
            <a:endParaRPr lang="es-CL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CL" dirty="0" smtClean="0">
                <a:latin typeface="Aharoni" pitchFamily="2" charset="-79"/>
                <a:cs typeface="Aharoni" pitchFamily="2" charset="-79"/>
              </a:rPr>
              <a:t>Ejercicios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dirty="0" smtClean="0">
                <a:latin typeface="Aharoni" pitchFamily="2" charset="-79"/>
                <a:cs typeface="Aharoni" pitchFamily="2" charset="-79"/>
              </a:rPr>
              <a:t>Leer un libro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dirty="0" smtClean="0">
                <a:latin typeface="Aharoni" pitchFamily="2" charset="-79"/>
                <a:cs typeface="Aharoni" pitchFamily="2" charset="-79"/>
              </a:rPr>
              <a:t>Escuchar música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dirty="0" smtClean="0">
                <a:latin typeface="Aharoni" pitchFamily="2" charset="-79"/>
                <a:cs typeface="Aharoni" pitchFamily="2" charset="-79"/>
              </a:rPr>
              <a:t>Jugar en familia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L" dirty="0" smtClean="0">
                <a:latin typeface="Aharoni" pitchFamily="2" charset="-79"/>
                <a:cs typeface="Aharoni" pitchFamily="2" charset="-79"/>
              </a:rPr>
              <a:t>Conversar con tu </a:t>
            </a:r>
            <a:r>
              <a:rPr lang="es-CL" dirty="0" smtClean="0">
                <a:latin typeface="Aharoni" pitchFamily="2" charset="-79"/>
                <a:cs typeface="Aharoni" pitchFamily="2" charset="-79"/>
              </a:rPr>
              <a:t>familia y otras.</a:t>
            </a:r>
            <a:endParaRPr lang="es-CL" dirty="0" smtClean="0">
              <a:latin typeface="Aharoni" pitchFamily="2" charset="-79"/>
              <a:cs typeface="Aharoni" pitchFamily="2" charset="-79"/>
            </a:endParaRPr>
          </a:p>
          <a:p>
            <a:endParaRPr lang="es-CL" sz="28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786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371827"/>
            <a:ext cx="8784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4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s-CL" sz="2400" dirty="0" smtClean="0">
                <a:latin typeface="Aharoni" pitchFamily="2" charset="-79"/>
                <a:cs typeface="Aharoni" pitchFamily="2" charset="-79"/>
              </a:rPr>
              <a:t>Cuando </a:t>
            </a:r>
            <a:r>
              <a:rPr lang="es-CL" sz="2400" dirty="0" smtClean="0">
                <a:latin typeface="Aharoni" pitchFamily="2" charset="-79"/>
                <a:cs typeface="Aharoni" pitchFamily="2" charset="-79"/>
              </a:rPr>
              <a:t>hay un evento que pone en riesgo nuestra salud, es </a:t>
            </a:r>
            <a:r>
              <a:rPr lang="es-CL" sz="24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normal</a:t>
            </a:r>
            <a:r>
              <a:rPr lang="es-CL" sz="2400" dirty="0" smtClean="0">
                <a:latin typeface="Aharoni" pitchFamily="2" charset="-79"/>
                <a:cs typeface="Aharoni" pitchFamily="2" charset="-79"/>
              </a:rPr>
              <a:t> entrar en un </a:t>
            </a:r>
            <a:r>
              <a:rPr lang="es-CL" sz="24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desequilibrio emocional</a:t>
            </a:r>
            <a:r>
              <a:rPr lang="es-CL" sz="24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CL" sz="2400" dirty="0">
              <a:latin typeface="Aharoni" pitchFamily="2" charset="-79"/>
              <a:cs typeface="Aharoni" pitchFamily="2" charset="-79"/>
            </a:endParaRPr>
          </a:p>
          <a:p>
            <a:r>
              <a:rPr lang="es-CL" sz="2400" dirty="0" smtClean="0">
                <a:latin typeface="Aharoni" pitchFamily="2" charset="-79"/>
                <a:cs typeface="Aharoni" pitchFamily="2" charset="-79"/>
              </a:rPr>
              <a:t>Si estás realizando </a:t>
            </a:r>
            <a:r>
              <a:rPr lang="es-CL" sz="24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aislamiento social </a:t>
            </a:r>
            <a:r>
              <a:rPr lang="es-CL" sz="2400" dirty="0" smtClean="0">
                <a:latin typeface="Aharoni" pitchFamily="2" charset="-79"/>
                <a:cs typeface="Aharoni" pitchFamily="2" charset="-79"/>
              </a:rPr>
              <a:t>tu mente y cuerpo tienen que adaptarse al </a:t>
            </a:r>
            <a:r>
              <a:rPr lang="es-CL" sz="2400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cambio de rutina.</a:t>
            </a:r>
            <a:endParaRPr lang="es-CL" sz="2400" dirty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75489" y="2492896"/>
            <a:ext cx="878497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>
                <a:latin typeface="Aharoni" pitchFamily="2" charset="-79"/>
                <a:cs typeface="Aharoni" pitchFamily="2" charset="-79"/>
              </a:rPr>
              <a:t>Vivimos tiempos difíciles y es muy urgente cuidar y proteger el don de la vida. Es así como el llamado concreto del amor, tiene carácter de urgencia y este desafío lo ganaremos, siendo conscientes los unos con los otros.</a:t>
            </a:r>
          </a:p>
          <a:p>
            <a:r>
              <a:rPr lang="es-CL" sz="2000" dirty="0" smtClean="0">
                <a:latin typeface="Aharoni" pitchFamily="2" charset="-79"/>
                <a:cs typeface="Aharoni" pitchFamily="2" charset="-79"/>
              </a:rPr>
              <a:t>Cúbranse con el amor de sus familias, valoren este tiempo, la circunstancia es triste, sin embargo, podemos obtener grandes aprendizajes.</a:t>
            </a:r>
          </a:p>
          <a:p>
            <a:r>
              <a:rPr lang="es-CL" sz="2000" dirty="0" smtClean="0">
                <a:latin typeface="Aharoni" pitchFamily="2" charset="-79"/>
                <a:cs typeface="Aharoni" pitchFamily="2" charset="-79"/>
              </a:rPr>
              <a:t>Recuerda , nos han restringido el desplazamiento, pero no la capacidad de amar</a:t>
            </a: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r>
              <a:rPr lang="es-CL" sz="2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(Trabaja en tu cuaderno) y cuéntame como estás viviendo esta crisis en tu hogar. </a:t>
            </a:r>
            <a:endParaRPr lang="es-CL" sz="2000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CL" sz="2000" dirty="0">
                <a:latin typeface="Aharoni" pitchFamily="2" charset="-79"/>
                <a:cs typeface="Aharoni" pitchFamily="2" charset="-79"/>
              </a:rPr>
              <a:t> </a:t>
            </a: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                           </a:t>
            </a:r>
            <a:r>
              <a:rPr lang="es-CL" sz="2000" dirty="0">
                <a:latin typeface="Aharoni" pitchFamily="2" charset="-79"/>
                <a:cs typeface="Aharoni" pitchFamily="2" charset="-79"/>
              </a:rPr>
              <a:t>¡</a:t>
            </a:r>
            <a:r>
              <a:rPr lang="es-CL" sz="2000" dirty="0" smtClean="0">
                <a:latin typeface="Aharoni" pitchFamily="2" charset="-79"/>
                <a:cs typeface="Aharoni" pitchFamily="2" charset="-79"/>
              </a:rPr>
              <a:t>CUIDATE ESPERO NOS  VEAMOS PRONTO!</a:t>
            </a:r>
            <a:endParaRPr lang="es-CL" sz="20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s-CL" dirty="0" smtClean="0"/>
              <a:t>                     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05094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236</TotalTime>
  <Words>401</Words>
  <Application>Microsoft Office PowerPoint</Application>
  <PresentationFormat>Presentación en pantalla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Aspecto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pc</cp:lastModifiedBy>
  <cp:revision>27</cp:revision>
  <dcterms:created xsi:type="dcterms:W3CDTF">2020-04-01T01:06:38Z</dcterms:created>
  <dcterms:modified xsi:type="dcterms:W3CDTF">2020-06-19T16:40:02Z</dcterms:modified>
</cp:coreProperties>
</file>