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2" r:id="rId2"/>
    <p:sldId id="271" r:id="rId3"/>
    <p:sldId id="273" r:id="rId4"/>
    <p:sldId id="270" r:id="rId5"/>
    <p:sldId id="274" r:id="rId6"/>
    <p:sldId id="27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04C53-8B03-4C95-80B3-49D322CAEDB4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A42F1-666C-4FB5-BD5D-21089234A72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435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A42F1-666C-4FB5-BD5D-21089234A720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DCB36C-09E1-49D7-8174-2561327DDD4A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E9680B-6878-498C-AFE2-372DE66B1877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comenzar…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638" y="1628963"/>
            <a:ext cx="4438273" cy="4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548234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Primer Cabildo Abierto, 18 de septiembre de 1810. 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114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270248" y="1600200"/>
            <a:ext cx="4373718" cy="4572000"/>
          </a:xfrm>
        </p:spPr>
        <p:txBody>
          <a:bodyPr/>
          <a:lstStyle/>
          <a:p>
            <a:r>
              <a:rPr lang="es-CL" dirty="0" smtClean="0"/>
              <a:t>Tras las presiones, don Mateo de Toro y Zambrano decide hacer un cabildo abierto.</a:t>
            </a:r>
          </a:p>
          <a:p>
            <a:r>
              <a:rPr lang="es-CL" dirty="0" smtClean="0"/>
              <a:t>450 asistentes deciden establecer la Primera Junta Nacional de Gobierno.</a:t>
            </a:r>
          </a:p>
          <a:p>
            <a:endParaRPr lang="es-C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564360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Etapas del proceso de Independencia </a:t>
            </a:r>
            <a:endParaRPr lang="es-C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000240"/>
            <a:ext cx="9144001" cy="31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es-CL" dirty="0" smtClean="0"/>
              <a:t>Patria Vieja (1810-1814) 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CL" dirty="0" smtClean="0"/>
              <a:t>Leales al rey Fernando VII.</a:t>
            </a:r>
          </a:p>
          <a:p>
            <a:pPr algn="just"/>
            <a:r>
              <a:rPr lang="es-CL" dirty="0" smtClean="0"/>
              <a:t>El 04 de julio de 1811 se formó el Congreso Nacional, tras un golpe de Estado asume José Miguel Carrera.</a:t>
            </a:r>
          </a:p>
          <a:p>
            <a:r>
              <a:rPr lang="es-CL" dirty="0" smtClean="0"/>
              <a:t>Buscaba la autonomía política del país.</a:t>
            </a:r>
          </a:p>
          <a:p>
            <a:r>
              <a:rPr lang="es-CL" dirty="0" smtClean="0"/>
              <a:t>Reglamento Constitucional (norma escrita orientada a regular y organizar el nuevo orden político)</a:t>
            </a:r>
            <a:endParaRPr lang="es-CL" dirty="0"/>
          </a:p>
        </p:txBody>
      </p:sp>
      <p:pic>
        <p:nvPicPr>
          <p:cNvPr id="5" name="4 Marcador de contenido" descr="revista-patria-vieja-rectificaciones-historicas-1957-917-MLC2880560580_072012-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Gobierno de José Miguel Carrera (1811-1813)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800" dirty="0" smtClean="0"/>
              <a:t>Creación Reglamento Constitucional, reconocía al rey pero no las órdenes del extranjero (libertad de vientre)</a:t>
            </a:r>
          </a:p>
          <a:p>
            <a:pPr algn="just"/>
            <a:r>
              <a:rPr lang="es-CL" sz="2800" dirty="0" smtClean="0"/>
              <a:t>Primeros símbolos patrios (bandera y escudo), para resaltar identidad nacional y que Chile era una nueva nación.</a:t>
            </a:r>
          </a:p>
          <a:p>
            <a:pPr algn="just"/>
            <a:r>
              <a:rPr lang="es-CL" sz="2800" dirty="0" smtClean="0"/>
              <a:t>Crea primer periódico “La Aurora de Chile” dirigido por el fray Camilo Henríquez.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5" name="4 Marcador de contenido" descr="descarg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1785926"/>
            <a:ext cx="2857520" cy="1743075"/>
          </a:xfrm>
        </p:spPr>
      </p:pic>
      <p:pic>
        <p:nvPicPr>
          <p:cNvPr id="6" name="5 Imagen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038412"/>
            <a:ext cx="2857520" cy="281958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Fin de la Patria Vieja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1924" cy="4686320"/>
          </a:xfrm>
        </p:spPr>
        <p:txBody>
          <a:bodyPr/>
          <a:lstStyle/>
          <a:p>
            <a:r>
              <a:rPr lang="es-CL" dirty="0" smtClean="0"/>
              <a:t>Las medidas de Carrera provocaron que el virrey del Perú Fernando de Abascal enviara un ejército. </a:t>
            </a:r>
          </a:p>
          <a:p>
            <a:r>
              <a:rPr lang="es-CL" dirty="0" smtClean="0"/>
              <a:t>Fuerzas patriotas derrotadas, el 02 de octubre de 1814 en el desastre de Rancagua.</a:t>
            </a:r>
          </a:p>
          <a:p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3979871" cy="436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es-CL" dirty="0" smtClean="0"/>
              <a:t>La Reconquista (1814-1817)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71802" y="1500174"/>
            <a:ext cx="6072198" cy="5357826"/>
          </a:xfrm>
        </p:spPr>
        <p:txBody>
          <a:bodyPr>
            <a:normAutofit fontScale="92500"/>
          </a:bodyPr>
          <a:lstStyle/>
          <a:p>
            <a:r>
              <a:rPr lang="es-CL" dirty="0" smtClean="0"/>
              <a:t>Tras la batalla asume como gobernador Mariano Osorio, que es reemplazo por Casimiro Marcó del Pont.</a:t>
            </a:r>
          </a:p>
          <a:p>
            <a:r>
              <a:rPr lang="es-CL" dirty="0" smtClean="0"/>
              <a:t>Rey Fernando VII es liberado en marzo de 1814.</a:t>
            </a:r>
          </a:p>
          <a:p>
            <a:r>
              <a:rPr lang="es-CL" dirty="0" smtClean="0"/>
              <a:t>Pone fin a las medidas de Carrera y O'Higgins.</a:t>
            </a:r>
          </a:p>
          <a:p>
            <a:r>
              <a:rPr lang="es-CL" dirty="0" smtClean="0"/>
              <a:t>Patriotas arrancan hacia Argentina, donde José San Martín forma el Ejército Libertador.</a:t>
            </a:r>
          </a:p>
          <a:p>
            <a:r>
              <a:rPr lang="es-CL" dirty="0" smtClean="0"/>
              <a:t>Aparece la figura de Manuel Rodríguez, quien organiza la resistencia.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6" y="1714488"/>
            <a:ext cx="28122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Ejército Libertador 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07438"/>
            <a:ext cx="4714876" cy="42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4876" y="857232"/>
            <a:ext cx="4143404" cy="5429256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 smtClean="0"/>
              <a:t>Se reunieron más de 5.000 hombres argentinos, chilenos, esclavos y mulatos.</a:t>
            </a:r>
          </a:p>
          <a:p>
            <a:pPr algn="just"/>
            <a:r>
              <a:rPr lang="es-CL" dirty="0" smtClean="0"/>
              <a:t>El ejército patriota logró avanzar para enfrentarse con las tropas realistas el 12 de febrero de 1817 en la </a:t>
            </a:r>
            <a:r>
              <a:rPr lang="es-CL" b="1" dirty="0" smtClean="0"/>
              <a:t>batalla de </a:t>
            </a:r>
            <a:r>
              <a:rPr lang="es-CL" b="1" dirty="0" err="1" smtClean="0"/>
              <a:t>Chacabuco</a:t>
            </a:r>
            <a:r>
              <a:rPr lang="es-CL" b="1" dirty="0" smtClean="0"/>
              <a:t>. </a:t>
            </a:r>
          </a:p>
          <a:p>
            <a:pPr algn="just"/>
            <a:r>
              <a:rPr lang="es-CL" dirty="0" smtClean="0"/>
              <a:t>El triunfo patriota provocó la huida de los realistas hacia el sur.</a:t>
            </a:r>
            <a:endParaRPr lang="es-CL" dirty="0"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Patria Nueva (1817-1823)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8043890" cy="3600456"/>
          </a:xfrm>
        </p:spPr>
        <p:txBody>
          <a:bodyPr>
            <a:normAutofit fontScale="92500"/>
          </a:bodyPr>
          <a:lstStyle/>
          <a:p>
            <a:r>
              <a:rPr lang="es-CL" dirty="0" smtClean="0"/>
              <a:t>Tras el triunfo, el Cabildo de Santiago ofrece el cargo de Director Supremo a Bernardo O’Higgins Riquelme.</a:t>
            </a:r>
          </a:p>
          <a:p>
            <a:r>
              <a:rPr lang="es-CL" dirty="0" smtClean="0"/>
              <a:t> El 12 de febrero de 1818, O’Higgins </a:t>
            </a:r>
            <a:r>
              <a:rPr lang="es-CL" b="1" dirty="0" smtClean="0"/>
              <a:t>proclama la Independencia de Chile</a:t>
            </a:r>
          </a:p>
          <a:p>
            <a:r>
              <a:rPr lang="es-CL" dirty="0" smtClean="0"/>
              <a:t>Los realistas envían nuevamente al ejército, derrotando a los patriotas, sembrando pánico en los criollos. Manuel Rodríguez exclama </a:t>
            </a:r>
            <a:r>
              <a:rPr lang="es-CL" b="1" dirty="0" smtClean="0"/>
              <a:t>¡Aún tenemos patria, ciudadanos!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396037" y="3379787"/>
            <a:ext cx="1419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33346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14348" y="785794"/>
            <a:ext cx="7572428" cy="2571768"/>
          </a:xfrm>
        </p:spPr>
        <p:txBody>
          <a:bodyPr/>
          <a:lstStyle/>
          <a:p>
            <a:r>
              <a:rPr lang="es-CL" dirty="0" smtClean="0"/>
              <a:t>El 5 de abril de 1818 se llevó a cabo en Maipú la batalla decisiva.</a:t>
            </a:r>
          </a:p>
          <a:p>
            <a:r>
              <a:rPr lang="es-CL" dirty="0" smtClean="0"/>
              <a:t>Los patriotas derrotan a las fuerzas realistas que huyen hacia el sur.</a:t>
            </a:r>
          </a:p>
          <a:p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643182"/>
            <a:ext cx="47863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292225"/>
            <a:ext cx="7579568" cy="5089103"/>
          </a:xfrm>
        </p:spPr>
        <p:txBody>
          <a:bodyPr>
            <a:normAutofit/>
          </a:bodyPr>
          <a:lstStyle/>
          <a:p>
            <a:r>
              <a:rPr lang="es-MX" sz="2800" dirty="0"/>
              <a:t>Cuando inicies sesión debes mantener la cámara abierta.</a:t>
            </a:r>
          </a:p>
          <a:p>
            <a:r>
              <a:rPr lang="es-MX" sz="2800" dirty="0"/>
              <a:t>Debes mantener el micrófono apagado y sólo activarlo cuando respondas a la lista, te hagan alguna pregunta o tengas alguna duda. </a:t>
            </a:r>
          </a:p>
          <a:p>
            <a:r>
              <a:rPr lang="es-MX" sz="2800" dirty="0"/>
              <a:t>Preséntate con vestimenta adecuada para la clase.</a:t>
            </a:r>
          </a:p>
          <a:p>
            <a:r>
              <a:rPr lang="es-MX" sz="2800" dirty="0"/>
              <a:t>El chat es sólo para escribir alguna pregunta o duda que tengas.</a:t>
            </a:r>
          </a:p>
          <a:p>
            <a:r>
              <a:rPr lang="es-MX" sz="2800" dirty="0"/>
              <a:t>No consumas alimentos mientras estés en clases.</a:t>
            </a: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778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84009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09062"/>
          </a:xfrm>
        </p:spPr>
        <p:txBody>
          <a:bodyPr>
            <a:noAutofit/>
          </a:bodyPr>
          <a:lstStyle/>
          <a:p>
            <a:pPr algn="ctr"/>
            <a:r>
              <a:rPr lang="es-MX" sz="4800" dirty="0" smtClean="0"/>
              <a:t>Proceso de independencia de Chile</a:t>
            </a:r>
            <a:endParaRPr lang="es-MX" sz="48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7406640" cy="1752600"/>
          </a:xfrm>
        </p:spPr>
        <p:txBody>
          <a:bodyPr/>
          <a:lstStyle/>
          <a:p>
            <a:r>
              <a:rPr lang="es-MX" dirty="0"/>
              <a:t>Objetivo: Caracterizar el proceso de independencia de Chile.</a:t>
            </a:r>
          </a:p>
        </p:txBody>
      </p:sp>
    </p:spTree>
    <p:extLst>
      <p:ext uri="{BB962C8B-B14F-4D97-AF65-F5344CB8AC3E}">
        <p14:creationId xmlns:p14="http://schemas.microsoft.com/office/powerpoint/2010/main" val="3445225189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98080" cy="1143000"/>
          </a:xfrm>
        </p:spPr>
        <p:txBody>
          <a:bodyPr/>
          <a:lstStyle/>
          <a:p>
            <a:r>
              <a:rPr lang="es-MX" dirty="0" smtClean="0"/>
              <a:t>Recordemos …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56992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79083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Causas</a:t>
            </a: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899592" y="3091198"/>
            <a:ext cx="1944216" cy="7200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Ilustración </a:t>
            </a:r>
            <a:endParaRPr lang="es-MX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536268" y="1664149"/>
            <a:ext cx="2439888" cy="68473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Externas </a:t>
            </a:r>
            <a:endParaRPr lang="es-MX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5011897" y="4037887"/>
            <a:ext cx="1944216" cy="72008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Revolución Francesa </a:t>
            </a:r>
            <a:endParaRPr lang="es-MX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6768244" y="3092832"/>
            <a:ext cx="1944216" cy="77404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Invasión Napoleónica  </a:t>
            </a:r>
            <a:endParaRPr lang="es-MX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2569987" y="4005064"/>
            <a:ext cx="1944216" cy="720079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Independencia de EE.UU </a:t>
            </a:r>
            <a:endParaRPr lang="es-MX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976156" y="2580676"/>
            <a:ext cx="792088" cy="512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2843808" y="2549132"/>
            <a:ext cx="692460" cy="455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3995936" y="2636912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508104" y="2636912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956824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659057" y="1664149"/>
            <a:ext cx="2439888" cy="68473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Internas  </a:t>
            </a:r>
            <a:endParaRPr lang="es-MX" dirty="0"/>
          </a:p>
        </p:txBody>
      </p:sp>
      <p:sp>
        <p:nvSpPr>
          <p:cNvPr id="6" name="5 Rectángulo redondeado"/>
          <p:cNvSpPr/>
          <p:nvPr/>
        </p:nvSpPr>
        <p:spPr>
          <a:xfrm>
            <a:off x="6769883" y="3157522"/>
            <a:ext cx="2007065" cy="68473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Expulsión de los jesuitas 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36693" y="4005064"/>
            <a:ext cx="2016224" cy="68473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Identidad Criolla  </a:t>
            </a:r>
            <a:endParaRPr lang="es-MX" dirty="0"/>
          </a:p>
        </p:txBody>
      </p:sp>
      <p:sp>
        <p:nvSpPr>
          <p:cNvPr id="8" name="7 Rectángulo redondeado"/>
          <p:cNvSpPr/>
          <p:nvPr/>
        </p:nvSpPr>
        <p:spPr>
          <a:xfrm>
            <a:off x="2651123" y="3998521"/>
            <a:ext cx="2016224" cy="68473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Situación económica </a:t>
            </a:r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1000378" y="3186615"/>
            <a:ext cx="2016224" cy="68473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Descontento criollo</a:t>
            </a:r>
            <a:endParaRPr lang="es-MX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2843808" y="2549132"/>
            <a:ext cx="692460" cy="455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3995936" y="2636912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508104" y="2636912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5976156" y="2580676"/>
            <a:ext cx="792088" cy="512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619484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434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643866" cy="61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0297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744</TotalTime>
  <Words>517</Words>
  <Application>Microsoft Office PowerPoint</Application>
  <PresentationFormat>Presentación en pantalla (4:3)</PresentationFormat>
  <Paragraphs>57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Solsticio</vt:lpstr>
      <vt:lpstr>Antes de comenzar… </vt:lpstr>
      <vt:lpstr>Presentación de PowerPoint</vt:lpstr>
      <vt:lpstr>Proceso de independencia de Chile</vt:lpstr>
      <vt:lpstr>Recordemos …</vt:lpstr>
      <vt:lpstr>Causas</vt:lpstr>
      <vt:lpstr>Presentación de PowerPoint</vt:lpstr>
      <vt:lpstr>Presentación de PowerPoint</vt:lpstr>
      <vt:lpstr>Presentación de PowerPoint</vt:lpstr>
      <vt:lpstr>Presentación de PowerPoint</vt:lpstr>
      <vt:lpstr>Primer Cabildo Abierto, 18 de septiembre de 1810. </vt:lpstr>
      <vt:lpstr>Presentación de PowerPoint</vt:lpstr>
      <vt:lpstr>Etapas del proceso de Independencia </vt:lpstr>
      <vt:lpstr>Patria Vieja (1810-1814)  </vt:lpstr>
      <vt:lpstr>Gobierno de José Miguel Carrera (1811-1813)</vt:lpstr>
      <vt:lpstr>Fin de la Patria Vieja</vt:lpstr>
      <vt:lpstr>La Reconquista (1814-1817) </vt:lpstr>
      <vt:lpstr>Ejército Libertador </vt:lpstr>
      <vt:lpstr>Patria Nueva (1817-1823)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daniela</dc:creator>
  <cp:lastModifiedBy>Profesor</cp:lastModifiedBy>
  <cp:revision>5</cp:revision>
  <dcterms:created xsi:type="dcterms:W3CDTF">2015-05-18T04:26:44Z</dcterms:created>
  <dcterms:modified xsi:type="dcterms:W3CDTF">2020-07-03T21:54:11Z</dcterms:modified>
</cp:coreProperties>
</file>