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sldIdLst>
    <p:sldId id="256" r:id="rId5"/>
    <p:sldId id="257" r:id="rId6"/>
    <p:sldId id="260" r:id="rId7"/>
    <p:sldId id="261" r:id="rId8"/>
    <p:sldId id="259" r:id="rId9"/>
    <p:sldId id="258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4" r:id="rId23"/>
    <p:sldId id="273" r:id="rId24"/>
    <p:sldId id="278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6" d="100"/>
          <a:sy n="86" d="100"/>
        </p:scale>
        <p:origin x="-91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2DA1-A88D-45FB-BAD3-89C29D98C954}" type="slidenum">
              <a:rPr lang="es-CL">
                <a:solidFill>
                  <a:prstClr val="black"/>
                </a:solidFill>
              </a:rPr>
              <a:pPr/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0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2DA1-A88D-45FB-BAD3-89C29D98C954}" type="slidenum">
              <a:rPr lang="es-CL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0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86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11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74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1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71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70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95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85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3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4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7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3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2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8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9721" y="616253"/>
            <a:ext cx="42711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es-ES_tradn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PLANIFICACIÓN  PARA EL AUTOAPRENDIZAJE</a:t>
            </a:r>
            <a:endParaRPr kumimoji="0" lang="es-C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es-ES_tradn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SEMANA </a:t>
            </a:r>
            <a:r>
              <a:rPr kumimoji="0" lang="es-ES_tradn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18</a:t>
            </a:r>
            <a:endParaRPr kumimoji="0" lang="es-C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19246"/>
              </p:ext>
            </p:extLst>
          </p:nvPr>
        </p:nvGraphicFramePr>
        <p:xfrm>
          <a:off x="467544" y="1556792"/>
          <a:ext cx="8136904" cy="2822789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MATEMÁTICA/6°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smtClean="0">
                          <a:latin typeface="+mn-lt"/>
                        </a:rPr>
                        <a:t>OA </a:t>
                      </a:r>
                      <a:r>
                        <a:rPr lang="es-CL" sz="1400" dirty="0" smtClean="0">
                          <a:latin typeface="+mn-lt"/>
                        </a:rPr>
                        <a:t>3. Demostrar que comprenden el concepto de razón de manera concreta, pictórica y simbólica, en forma manual y/o usando software educativo.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Dan una representación pictórica de una razón.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Describen la razón de una representación concreta o pictórica de ella.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Expresan una razón de múltiples formas, como 3:5, o 3 es a 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Identifican y describen razones en contextos </a:t>
                      </a: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reales.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Razones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Relacionar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el concepto de razón en situaciones de la vida cotidiana.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763688" y="476672"/>
            <a:ext cx="5616624" cy="8458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¿Qué es una razón?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30318" r="34711" b="20559"/>
          <a:stretch/>
        </p:blipFill>
        <p:spPr bwMode="auto">
          <a:xfrm>
            <a:off x="1238816" y="1322511"/>
            <a:ext cx="6666368" cy="29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7621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3351358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3958" r="32615" b="21875"/>
          <a:stretch/>
        </p:blipFill>
        <p:spPr bwMode="auto">
          <a:xfrm>
            <a:off x="1144944" y="1124744"/>
            <a:ext cx="6729602" cy="316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44944" y="881206"/>
            <a:ext cx="792088" cy="56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34" y="355777"/>
            <a:ext cx="1325224" cy="16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Pensemos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3026" r="34777" b="25000"/>
          <a:stretch/>
        </p:blipFill>
        <p:spPr bwMode="auto">
          <a:xfrm>
            <a:off x="1079052" y="1302504"/>
            <a:ext cx="6877323" cy="324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9053" y="1268760"/>
            <a:ext cx="945183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Explosión 1"/>
          <p:cNvSpPr/>
          <p:nvPr/>
        </p:nvSpPr>
        <p:spPr>
          <a:xfrm>
            <a:off x="179512" y="476672"/>
            <a:ext cx="2808312" cy="106211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 1:</a:t>
            </a:r>
            <a:endParaRPr lang="es-CL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41367"/>
            <a:ext cx="1224136" cy="1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15159" y="210401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87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s-CL" dirty="0" smtClean="0"/>
              <a:t>Revisemos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8854" r="11567" b="16146"/>
          <a:stretch/>
        </p:blipFill>
        <p:spPr bwMode="auto">
          <a:xfrm>
            <a:off x="1339842" y="1412776"/>
            <a:ext cx="6480720" cy="330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14550" y="1268760"/>
            <a:ext cx="90917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442596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508104" y="220486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47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25260" r="41874" b="48177"/>
          <a:stretch/>
        </p:blipFill>
        <p:spPr bwMode="auto">
          <a:xfrm>
            <a:off x="935596" y="1494520"/>
            <a:ext cx="7272808" cy="198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143718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Explosión 1"/>
          <p:cNvSpPr/>
          <p:nvPr/>
        </p:nvSpPr>
        <p:spPr>
          <a:xfrm>
            <a:off x="179512" y="476672"/>
            <a:ext cx="2808312" cy="106211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 2:</a:t>
            </a:r>
            <a:endParaRPr lang="es-CL" dirty="0"/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1" y="3352300"/>
            <a:ext cx="1384103" cy="169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63888" y="476672"/>
            <a:ext cx="2724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800" dirty="0"/>
              <a:t>Pensemos</a:t>
            </a:r>
          </a:p>
        </p:txBody>
      </p:sp>
    </p:spTree>
    <p:extLst>
      <p:ext uri="{BB962C8B-B14F-4D97-AF65-F5344CB8AC3E}">
        <p14:creationId xmlns:p14="http://schemas.microsoft.com/office/powerpoint/2010/main" val="13420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Revisemos</a:t>
            </a:r>
            <a:endParaRPr lang="es-C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26562" r="33162" b="14843"/>
          <a:stretch/>
        </p:blipFill>
        <p:spPr bwMode="auto">
          <a:xfrm>
            <a:off x="1439652" y="1237688"/>
            <a:ext cx="6264696" cy="321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439652" y="1237688"/>
            <a:ext cx="684076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1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27344" r="36311" b="51823"/>
          <a:stretch/>
        </p:blipFill>
        <p:spPr bwMode="auto">
          <a:xfrm>
            <a:off x="566564" y="1658888"/>
            <a:ext cx="77533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4" y="1652848"/>
            <a:ext cx="953914" cy="6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xplosión 1"/>
          <p:cNvSpPr/>
          <p:nvPr/>
        </p:nvSpPr>
        <p:spPr>
          <a:xfrm>
            <a:off x="179512" y="476672"/>
            <a:ext cx="2808312" cy="1062118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Actividad 3:</a:t>
            </a:r>
            <a:endParaRPr lang="es-CL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86" y="3429793"/>
            <a:ext cx="1367905" cy="16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563888" y="476672"/>
            <a:ext cx="2724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800" dirty="0"/>
              <a:t>Pensemos</a:t>
            </a:r>
          </a:p>
        </p:txBody>
      </p:sp>
    </p:spTree>
    <p:extLst>
      <p:ext uri="{BB962C8B-B14F-4D97-AF65-F5344CB8AC3E}">
        <p14:creationId xmlns:p14="http://schemas.microsoft.com/office/powerpoint/2010/main" val="12808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Revisemos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27083" r="36896" b="20573"/>
          <a:stretch/>
        </p:blipFill>
        <p:spPr bwMode="auto">
          <a:xfrm>
            <a:off x="1043608" y="1268760"/>
            <a:ext cx="6633446" cy="33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58" y="1268760"/>
            <a:ext cx="771139" cy="53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498476"/>
            <a:ext cx="7020272" cy="2218556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prstClr val="black"/>
                </a:solidFill>
                <a:latin typeface="Comic Sans MS" pitchFamily="66" charset="0"/>
              </a:rPr>
              <a:t>Realiza 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el ejercicios de </a:t>
            </a:r>
            <a:r>
              <a:rPr lang="es-CL" sz="2000" dirty="0">
                <a:solidFill>
                  <a:prstClr val="black"/>
                </a:solidFill>
                <a:latin typeface="Comic Sans MS" pitchFamily="66" charset="0"/>
              </a:rPr>
              <a:t>la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35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Cuadernillo de trabajo de matemática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(libro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delgado)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C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331191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539552" y="2636912"/>
            <a:ext cx="244827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35</a:t>
            </a:r>
            <a:endParaRPr lang="es-CL" dirty="0"/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6" t="24569" r="35416" b="10129"/>
          <a:stretch/>
        </p:blipFill>
        <p:spPr bwMode="auto">
          <a:xfrm>
            <a:off x="3347864" y="0"/>
            <a:ext cx="5400600" cy="690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408995"/>
              </p:ext>
            </p:extLst>
          </p:nvPr>
        </p:nvGraphicFramePr>
        <p:xfrm>
          <a:off x="467544" y="908720"/>
          <a:ext cx="8136904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627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Motivación: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Recomendaciones 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Desafío matemático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Problema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del día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Recordar algunos conceptos importantes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Ejemplifican con ejemplos contextualizados.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Realizan ejercicios relacionados con el contenido en cuadernillo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 del estudiante de matemática (pág.35)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Recursos: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Guía en forma digital (</a:t>
                      </a:r>
                      <a:r>
                        <a:rPr lang="es-CL" sz="1400" b="0" u="none" dirty="0" err="1" smtClean="0">
                          <a:effectLst/>
                          <a:latin typeface="+mn-lt"/>
                        </a:rPr>
                        <a:t>ppt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Cuaderno de la asignatura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Lápiz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Goma </a:t>
                      </a:r>
                      <a:endParaRPr lang="es-CL" sz="1400" b="0" u="none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Cuaderno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de trabajo de matemática.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Enviando fotografía del TICKET DE SALIDA a: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Celular (</a:t>
                      </a:r>
                      <a:r>
                        <a:rPr lang="es-CL" sz="140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whatssap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): +56945834458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Correo electrónico: Constanza.barrios@colegio-jeanpiaget.cl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483768" y="21158"/>
            <a:ext cx="424847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-41904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TICKET DE SALIDA</a:t>
            </a:r>
            <a:br>
              <a:rPr lang="es-CL" sz="2800" b="1" dirty="0" smtClean="0"/>
            </a:br>
            <a:r>
              <a:rPr lang="es-CL" sz="2800" b="1" dirty="0" smtClean="0"/>
              <a:t>Semana </a:t>
            </a:r>
            <a:r>
              <a:rPr lang="es-CL" sz="2800" b="1" dirty="0" smtClean="0"/>
              <a:t>18</a:t>
            </a:r>
            <a:endParaRPr lang="es-CL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850210" y="-534324"/>
            <a:ext cx="2061191" cy="20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47414" r="25481" b="21475"/>
          <a:stretch/>
        </p:blipFill>
        <p:spPr bwMode="auto">
          <a:xfrm>
            <a:off x="467544" y="1166830"/>
            <a:ext cx="8556740" cy="223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29742" r="24269" b="25647"/>
          <a:stretch/>
        </p:blipFill>
        <p:spPr bwMode="auto">
          <a:xfrm>
            <a:off x="467545" y="3548932"/>
            <a:ext cx="8458152" cy="31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7504" y="11668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8" y="35489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</a:t>
            </a:r>
            <a:r>
              <a:rPr lang="es-CL" dirty="0" smtClean="0"/>
              <a:t>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6681" r="3428" b="24784"/>
          <a:stretch/>
        </p:blipFill>
        <p:spPr bwMode="auto">
          <a:xfrm>
            <a:off x="611559" y="638206"/>
            <a:ext cx="8403325" cy="502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1245" y="59110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3</a:t>
            </a:r>
            <a:r>
              <a:rPr lang="es-CL" dirty="0" smtClean="0"/>
              <a:t>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630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5472608" cy="1143000"/>
          </a:xfrm>
        </p:spPr>
        <p:txBody>
          <a:bodyPr>
            <a:noAutofit/>
          </a:bodyPr>
          <a:lstStyle/>
          <a:p>
            <a:r>
              <a:rPr lang="es-CL" sz="4000" b="1" u="sng" dirty="0">
                <a:latin typeface="Escolar1" pitchFamily="2" charset="0"/>
              </a:rPr>
              <a:t>R</a:t>
            </a:r>
            <a:r>
              <a:rPr lang="es-CL" sz="4000" b="1" u="sng" dirty="0" smtClean="0">
                <a:latin typeface="Escolar1" pitchFamily="2" charset="0"/>
              </a:rPr>
              <a:t>ecomendaciones</a:t>
            </a:r>
            <a:br>
              <a:rPr lang="es-CL" sz="4000" b="1" u="sng" dirty="0" smtClean="0">
                <a:latin typeface="Escolar1" pitchFamily="2" charset="0"/>
              </a:rPr>
            </a:br>
            <a:r>
              <a:rPr lang="es-CL" sz="4000" b="1" u="sng" dirty="0" smtClean="0">
                <a:latin typeface="Escolar1" pitchFamily="2" charset="0"/>
              </a:rPr>
              <a:t>Reglas clases virtuales</a:t>
            </a:r>
            <a:endParaRPr lang="es-CL" sz="4000" b="1" u="sng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427" y="1772816"/>
            <a:ext cx="8784977" cy="424847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Identifícate siempre y completa tu perfil, generará más confianza.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Me presento en la clase virtual, con vestimenta adecuada. No pijama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Saludo cuando ingreso a la clase virtual.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Registro mi nombre en el chat, para la asistencia a clase virtual.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Mantén el micrófono desactivado, para evitar interrupciones. Actívalo sólo cuando sea necesario.</a:t>
            </a:r>
          </a:p>
        </p:txBody>
      </p:sp>
      <p:pic>
        <p:nvPicPr>
          <p:cNvPr id="1026" name="Picture 2" descr="AGENDA PARA LUNES 9 DE SEPTIEMBRE – Agenda Virtual – 4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307"/>
            <a:ext cx="2808312" cy="15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7227950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b="1" dirty="0">
                <a:latin typeface="Escolar1" pitchFamily="2" charset="0"/>
              </a:rPr>
              <a:t>6</a:t>
            </a:r>
            <a:r>
              <a:rPr lang="es-CL" b="1" dirty="0" smtClean="0">
                <a:latin typeface="Escolar1" pitchFamily="2" charset="0"/>
              </a:rPr>
              <a:t>. Uso el chat exclusivamente para consultas .</a:t>
            </a:r>
          </a:p>
          <a:p>
            <a:pPr marL="0" indent="0" algn="just">
              <a:buNone/>
            </a:pPr>
            <a:r>
              <a:rPr lang="es-CL" b="1" dirty="0">
                <a:latin typeface="Escolar1" pitchFamily="2" charset="0"/>
              </a:rPr>
              <a:t>7</a:t>
            </a:r>
            <a:r>
              <a:rPr lang="es-CL" b="1" dirty="0" smtClean="0">
                <a:latin typeface="Escolar1" pitchFamily="2" charset="0"/>
              </a:rPr>
              <a:t>. Cuida tu ortografía y gramática.</a:t>
            </a:r>
          </a:p>
          <a:p>
            <a:pPr marL="0" indent="0" algn="just">
              <a:buNone/>
            </a:pPr>
            <a:r>
              <a:rPr lang="es-CL" b="1" dirty="0">
                <a:latin typeface="Escolar1" pitchFamily="2" charset="0"/>
              </a:rPr>
              <a:t>8</a:t>
            </a:r>
            <a:r>
              <a:rPr lang="es-CL" b="1" dirty="0" smtClean="0">
                <a:latin typeface="Escolar1" pitchFamily="2" charset="0"/>
              </a:rPr>
              <a:t>. Evito insultos o publicaciones que puedan ofender a alguien.</a:t>
            </a:r>
          </a:p>
          <a:p>
            <a:pPr marL="0" indent="0" algn="just">
              <a:buNone/>
            </a:pPr>
            <a:r>
              <a:rPr lang="es-CL" b="1" dirty="0">
                <a:latin typeface="Escolar1" pitchFamily="2" charset="0"/>
              </a:rPr>
              <a:t>9</a:t>
            </a:r>
            <a:r>
              <a:rPr lang="es-CL" b="1" dirty="0" smtClean="0">
                <a:latin typeface="Escolar1" pitchFamily="2" charset="0"/>
              </a:rPr>
              <a:t>. Sé respetuoso en el tiempo de los demás, sé breve y directo.</a:t>
            </a:r>
          </a:p>
          <a:p>
            <a:pPr marL="0" indent="0" algn="just">
              <a:buNone/>
            </a:pPr>
            <a:r>
              <a:rPr lang="es-CL" b="1" dirty="0" smtClean="0">
                <a:latin typeface="Escolar1" pitchFamily="2" charset="0"/>
              </a:rPr>
              <a:t>10. Respeta la privacidad, no compartas material personal sin permiso.</a:t>
            </a:r>
          </a:p>
        </p:txBody>
      </p:sp>
      <p:pic>
        <p:nvPicPr>
          <p:cNvPr id="1026" name="Picture 2" descr="AGENDA PARA LUNES 9 DE SEPTIEMBRE – Agenda Virtual – 4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80"/>
            <a:ext cx="2088232" cy="11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CIACIÓN UNIVERSITARIA | Mind Map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42" y="16075"/>
            <a:ext cx="1092967" cy="13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3608" y="1124744"/>
            <a:ext cx="7035080" cy="3528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678088" y="347997"/>
            <a:ext cx="374441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Para comenzar: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3628" y="1268760"/>
            <a:ext cx="6696744" cy="3384376"/>
          </a:xfrm>
        </p:spPr>
        <p:txBody>
          <a:bodyPr>
            <a:noAutofit/>
          </a:bodyPr>
          <a:lstStyle/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Recuerda que no es necesario imprimir este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power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point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Te sugiero descargar en tu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tablet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, PC o celular la aplicación WPS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Oficce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, que permite escuchar los audios sin problema.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Recuerda que tu reporte es el ticket de salida, las otras actividades deben quedar registradas en el cuaderno o el libro.</a:t>
            </a:r>
          </a:p>
          <a:p>
            <a:pPr algn="just"/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Te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invito 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a participar de las clases virtuales los días </a:t>
            </a:r>
            <a:r>
              <a:rPr lang="es-CL" sz="2000" b="1" dirty="0" smtClean="0">
                <a:solidFill>
                  <a:srgbClr val="0070C0"/>
                </a:solidFill>
                <a:latin typeface="Comic Sans MS" pitchFamily="66" charset="0"/>
              </a:rPr>
              <a:t>Jueves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las </a:t>
            </a:r>
            <a:r>
              <a:rPr lang="es-CL" sz="2000" b="1" dirty="0" smtClean="0">
                <a:solidFill>
                  <a:srgbClr val="0070C0"/>
                </a:solidFill>
                <a:latin typeface="Comic Sans MS" pitchFamily="66" charset="0"/>
              </a:rPr>
              <a:t>09:00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hrs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s-CL" sz="2000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es-C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Cuando </a:t>
            </a:r>
            <a:r>
              <a:rPr lang="es-CL" dirty="0">
                <a:solidFill>
                  <a:prstClr val="black"/>
                </a:solidFill>
              </a:rPr>
              <a:t>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Cundo </a:t>
            </a:r>
            <a:r>
              <a:rPr lang="es-CL" dirty="0">
                <a:solidFill>
                  <a:prstClr val="black"/>
                </a:solidFill>
              </a:rPr>
              <a:t>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368919" y="257606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269776"/>
            <a:ext cx="8229600" cy="1143000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PROBLEMA DEL DÍA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284221" y="2806475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1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55" y="1620707"/>
            <a:ext cx="2027190" cy="20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55865" y="1515581"/>
            <a:ext cx="7091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Comic Sans MS" pitchFamily="66" charset="0"/>
              </a:rPr>
              <a:t>“En un colegio, por cada 1 hora de matemática se deben hacer dos horas de lenguaje. Si Andrea tiene 5 horas de matemática a la semana” ¿Cuántas horas de lenguaje tendrá? Los y las estudiantes responden a través de una lluvia de ideas</a:t>
            </a: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04714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es-CL" sz="2600" dirty="0" smtClean="0">
                <a:latin typeface="Comic Sans MS" pitchFamily="66" charset="0"/>
              </a:rPr>
              <a:t>El concepto de RAZÓN se usa por ejemplo en las recetas de cocina. Por ejemplo:</a:t>
            </a:r>
          </a:p>
          <a:p>
            <a:pPr marL="0" indent="0" algn="ctr">
              <a:buNone/>
            </a:pPr>
            <a:r>
              <a:rPr lang="es-CL" sz="2400" dirty="0" smtClean="0">
                <a:latin typeface="Comic Sans MS" pitchFamily="66" charset="0"/>
              </a:rPr>
              <a:t>Si quiero preparar un arroz graneado, necesito: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r="7300" b="46969"/>
          <a:stretch/>
        </p:blipFill>
        <p:spPr bwMode="auto">
          <a:xfrm>
            <a:off x="755576" y="2204864"/>
            <a:ext cx="7164288" cy="18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03602" y="2168724"/>
            <a:ext cx="1008112" cy="43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59186" r="42014" b="10434"/>
          <a:stretch/>
        </p:blipFill>
        <p:spPr bwMode="auto">
          <a:xfrm>
            <a:off x="1911714" y="4017686"/>
            <a:ext cx="4852012" cy="152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1433502" cy="175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4" r="33174" b="16008"/>
          <a:stretch/>
        </p:blipFill>
        <p:spPr bwMode="auto">
          <a:xfrm>
            <a:off x="827584" y="2064642"/>
            <a:ext cx="7259046" cy="158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1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635</Words>
  <Application>Microsoft Office PowerPoint</Application>
  <PresentationFormat>Presentación en pantalla (4:3)</PresentationFormat>
  <Paragraphs>93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Recomendaciones Reglas clases virtuales</vt:lpstr>
      <vt:lpstr>Presentación de PowerPoint</vt:lpstr>
      <vt:lpstr>Para comenzar:</vt:lpstr>
      <vt:lpstr>Importante:</vt:lpstr>
      <vt:lpstr>PROBLEMA DEL DÍA</vt:lpstr>
      <vt:lpstr>Presentación de PowerPoint</vt:lpstr>
      <vt:lpstr>Presentación de PowerPoint</vt:lpstr>
      <vt:lpstr>¿Qué es una razón?</vt:lpstr>
      <vt:lpstr>Presentación de PowerPoint</vt:lpstr>
      <vt:lpstr>Pensemos</vt:lpstr>
      <vt:lpstr>Revisemos</vt:lpstr>
      <vt:lpstr>Presentación de PowerPoint</vt:lpstr>
      <vt:lpstr>Revisemos</vt:lpstr>
      <vt:lpstr>Presentación de PowerPoint</vt:lpstr>
      <vt:lpstr>Revisemos</vt:lpstr>
      <vt:lpstr>Presentación de PowerPoint</vt:lpstr>
      <vt:lpstr>Presentación de PowerPoint</vt:lpstr>
      <vt:lpstr>TICKET DE SALIDA Semana 18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pc</cp:lastModifiedBy>
  <cp:revision>23</cp:revision>
  <dcterms:created xsi:type="dcterms:W3CDTF">2020-07-06T03:06:52Z</dcterms:created>
  <dcterms:modified xsi:type="dcterms:W3CDTF">2020-07-21T23:11:27Z</dcterms:modified>
</cp:coreProperties>
</file>