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297" r:id="rId11"/>
    <p:sldId id="30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93" d="100"/>
          <a:sy n="93" d="100"/>
        </p:scale>
        <p:origin x="-54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HdsW1rh2Cs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hgkUybVrd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khgkUybVr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3528392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>PLANIFICACIÓN  </a:t>
            </a:r>
            <a:r>
              <a:rPr lang="es-CL" sz="2800" b="1" dirty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N°20</a:t>
            </a:r>
            <a:br>
              <a:rPr lang="es-CL" sz="2800" dirty="0"/>
            </a:br>
            <a:r>
              <a:rPr lang="es-CL" sz="2800" dirty="0"/>
              <a:t>FECHA : 10 AL 14   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" y="447576"/>
            <a:ext cx="1008112" cy="14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45720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Colegio </a:t>
            </a: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</a:t>
            </a: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«Mi </a:t>
            </a: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escuela, un lugar para aprender y crecer en un ambiente saludable»</a:t>
            </a:r>
            <a:endParaRPr lang="es-ES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="" xmlns:a16="http://schemas.microsoft.com/office/drawing/2014/main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="" xmlns:a16="http://schemas.microsoft.com/office/drawing/2014/main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="" xmlns:a16="http://schemas.microsoft.com/office/drawing/2014/main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="" xmlns:a16="http://schemas.microsoft.com/office/drawing/2014/main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731128E-0B7E-46A4-B6A5-4C42A3FE4229}"/>
              </a:ext>
            </a:extLst>
          </p:cNvPr>
          <p:cNvSpPr/>
          <p:nvPr/>
        </p:nvSpPr>
        <p:spPr>
          <a:xfrm>
            <a:off x="2195736" y="260647"/>
            <a:ext cx="496855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RÚBRICA   EVALUACIÓN  SEMANA 19  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EL CAUTIVO DE TIL-TIL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03538"/>
              </p:ext>
            </p:extLst>
          </p:nvPr>
        </p:nvGraphicFramePr>
        <p:xfrm>
          <a:off x="467544" y="1196752"/>
          <a:ext cx="8136904" cy="517721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MÙSICA 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a más voces y tocar instrumentos de percusión,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y tocan música chilena de tradición oral y escrita.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adoptando una postura sin tensiones y cuidando la emisión de la voz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(respiración, modulación y uso de resonadores).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Interpretan repertorio vocal  con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precisión rítmica.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chilena de tradición oral y escrita.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Conocer distintas manifestaciones  de la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chilena de tradición oral y escrita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062"/>
            <a:ext cx="50405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-396552" y="116632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1701582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9" y="188640"/>
            <a:ext cx="6205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</a:t>
            </a:r>
          </a:p>
          <a:p>
            <a:endParaRPr lang="es-ES" dirty="0"/>
          </a:p>
          <a:p>
            <a:pPr marL="342900" indent="-342900">
              <a:buAutoNum type="alphaLcPeriod"/>
            </a:pPr>
            <a:r>
              <a:rPr lang="es-ES" dirty="0"/>
              <a:t>¿Qué personajes chilenos históricos que se convirtieron en leyenda conocen   ? </a:t>
            </a:r>
          </a:p>
          <a:p>
            <a:pPr marL="342900" indent="-342900">
              <a:buAutoNum type="alphaLcPeriod"/>
            </a:pPr>
            <a:r>
              <a:rPr lang="es-ES" dirty="0"/>
              <a:t>¿ Por qué a  estos personajes se le atribuyen dotes sobrenaturales o mágicos , Lautaro , </a:t>
            </a:r>
            <a:r>
              <a:rPr lang="es-ES" dirty="0" err="1"/>
              <a:t>Quintrala</a:t>
            </a:r>
            <a:r>
              <a:rPr lang="es-ES" dirty="0"/>
              <a:t> , Manuel Rodríguez?</a:t>
            </a:r>
          </a:p>
          <a:p>
            <a:r>
              <a:rPr lang="es-ES" dirty="0"/>
              <a:t> c .¿ </a:t>
            </a:r>
            <a:r>
              <a:rPr lang="es-ES" dirty="0" smtClean="0"/>
              <a:t>Qué </a:t>
            </a:r>
            <a:r>
              <a:rPr lang="es-ES" dirty="0"/>
              <a:t>les evoca la imagen   ?</a:t>
            </a:r>
          </a:p>
          <a:p>
            <a:endParaRPr lang="es-ES" dirty="0"/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7618FFC-6520-4D3F-99DD-231A01CEE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429000"/>
            <a:ext cx="7344815" cy="29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la leyenda el    “  Calafate  ”</a:t>
            </a:r>
          </a:p>
          <a:p>
            <a:endParaRPr lang="es-CL" dirty="0" smtClean="0"/>
          </a:p>
          <a:p>
            <a:r>
              <a:rPr lang="es-CL" dirty="0" smtClean="0"/>
              <a:t>  </a:t>
            </a:r>
            <a:r>
              <a:rPr lang="es-CL" dirty="0" smtClean="0">
                <a:hlinkClick r:id="rId4"/>
              </a:rPr>
              <a:t>https://www.youtube.com/watch?v=HdsW1rh2CsI</a:t>
            </a:r>
            <a:endParaRPr lang="es-CL" dirty="0" smtClean="0"/>
          </a:p>
          <a:p>
            <a:r>
              <a:rPr lang="es-CL" dirty="0" smtClean="0"/>
              <a:t>  </a:t>
            </a:r>
            <a:r>
              <a:rPr lang="es-CL" dirty="0"/>
              <a:t>Responden preguntas sobre la leyenda </a:t>
            </a:r>
            <a:endParaRPr lang="es-CL" dirty="0" smtClean="0"/>
          </a:p>
          <a:p>
            <a:r>
              <a:rPr lang="es-CL" dirty="0"/>
              <a:t> </a:t>
            </a:r>
            <a:r>
              <a:rPr lang="es-CL" dirty="0" smtClean="0"/>
              <a:t>´¿De qué trata la leyenda?  ¿Qué es </a:t>
            </a:r>
            <a:r>
              <a:rPr lang="es-CL" dirty="0" smtClean="0"/>
              <a:t>el </a:t>
            </a:r>
            <a:r>
              <a:rPr lang="es-CL" dirty="0" smtClean="0"/>
              <a:t>calafate? ¿Por qué hay que comer calafate?  ¿Cuál es tu opinión del contenido de la leyenda?</a:t>
            </a:r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AC71CDA-0E3F-4227-A13F-949424D13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" y="3356992"/>
            <a:ext cx="7496175" cy="28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y se aprenden la Canción  de tradición oral y escrita “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Cautivo de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www.youtube.com/watch?v=khgkUybVrd0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_tradn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b. Cantan con naturalidad, adoptando una postura sin tensiones y cuidando la emisión de la voz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(respiración, modulación y uso de resonadores).</a:t>
            </a:r>
          </a:p>
          <a:p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c. Interpretan repertorio vocal  con precisión rítmica.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19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611560" y="2569686"/>
            <a:ext cx="82809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sz="2400" dirty="0"/>
          </a:p>
          <a:p>
            <a:r>
              <a:rPr lang="es-CL" sz="2000" dirty="0"/>
              <a:t>1)</a:t>
            </a:r>
            <a:r>
              <a:rPr lang="es-ES" sz="2000" dirty="0"/>
              <a:t> Cantan y se aprenden la Canción  de tradición oral y escrita “Cautivo de </a:t>
            </a:r>
            <a:r>
              <a:rPr lang="es-ES" sz="2000" dirty="0" err="1"/>
              <a:t>Til</a:t>
            </a:r>
            <a:r>
              <a:rPr lang="es-ES" sz="2000" dirty="0"/>
              <a:t> –</a:t>
            </a:r>
            <a:r>
              <a:rPr lang="es-ES" sz="2000" dirty="0" err="1"/>
              <a:t>Til</a:t>
            </a:r>
            <a:r>
              <a:rPr lang="es-ES" sz="2000" dirty="0"/>
              <a:t> “</a:t>
            </a:r>
          </a:p>
          <a:p>
            <a:r>
              <a:rPr lang="es-ES" sz="2000" dirty="0">
                <a:hlinkClick r:id="rId4"/>
              </a:rPr>
              <a:t>https://www.youtube.com/watch?v=khgkUybVrd0</a:t>
            </a:r>
            <a:endParaRPr lang="es-ES" sz="2000" dirty="0"/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3) Manda un audio con la canción “Cautivo de </a:t>
            </a:r>
            <a:r>
              <a:rPr lang="es-CL" sz="2000" dirty="0" err="1"/>
              <a:t>Til</a:t>
            </a:r>
            <a:r>
              <a:rPr lang="es-CL" sz="2000" dirty="0"/>
              <a:t> -</a:t>
            </a:r>
            <a:r>
              <a:rPr lang="es-CL" sz="2000" dirty="0" err="1"/>
              <a:t>Til</a:t>
            </a:r>
            <a:r>
              <a:rPr lang="es-CL" sz="2000" dirty="0"/>
              <a:t>”</a:t>
            </a:r>
          </a:p>
          <a:p>
            <a:r>
              <a:rPr lang="es-CL" sz="2000" dirty="0"/>
              <a:t>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60763AE-73DD-4DC7-B0AE-C6C1EB00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763" y="3520886"/>
            <a:ext cx="162167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659</Words>
  <Application>Microsoft Office PowerPoint</Application>
  <PresentationFormat>Presentación en pantalla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  PLANIFICACIÓN  CLASES VIRTUALES SEMANA N°20 FECHA : 10 AL 14   de agosto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pc</cp:lastModifiedBy>
  <cp:revision>93</cp:revision>
  <dcterms:created xsi:type="dcterms:W3CDTF">2020-07-06T03:06:52Z</dcterms:created>
  <dcterms:modified xsi:type="dcterms:W3CDTF">2020-08-07T20:29:34Z</dcterms:modified>
</cp:coreProperties>
</file>