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01" r:id="rId6"/>
    <p:sldId id="305" r:id="rId7"/>
    <p:sldId id="308" r:id="rId8"/>
    <p:sldId id="309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4839" y="2492896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20</a:t>
            </a:r>
            <a:br>
              <a:rPr lang="es-CL" sz="2800" dirty="0"/>
            </a:br>
            <a:r>
              <a:rPr lang="es-CL" sz="2800" dirty="0"/>
              <a:t>FECHA : 12- agosto-2020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3628" y="472581"/>
            <a:ext cx="669674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Colegio </a:t>
            </a: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«Mi </a:t>
            </a: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escuela, un lugar para aprender y crecer en un ambiente </a:t>
            </a: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saludable»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0" y="332656"/>
            <a:ext cx="6015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65129"/>
              </p:ext>
            </p:extLst>
          </p:nvPr>
        </p:nvGraphicFramePr>
        <p:xfrm>
          <a:off x="467544" y="1196752"/>
          <a:ext cx="8136904" cy="521212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5° y  6°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/>
                        <a:t>Crear trabajos de arte y diseños a partir de sus propias ideas y de la observación del: › entorno cultural: Chile, su paisaje y sus costumbres en el pasado y en el presente › entorno artístico: impresionismo y postimpresionismo; y diseño en Chile, Latinoamérica y del resto del mundo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dirty="0"/>
                        <a:t>› Proponen modificaciones o innovaciones a objetos de uso cotidiano a partir del análisis y observación de estos.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dirty="0"/>
                        <a:t>› Diseñan objetos sencillos, respondiendo a distintos desafíos que se les presentan.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dirty="0"/>
                        <a:t>Diseñan y construyen objetos útiles a partir de elementos de la naturaleza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/>
                        <a:t>Tipos de diseño: gráfico, industrial y de envases/ › Procedimientos de diseño gráfico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Crear diseños de diversos envases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uso cotidiano.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2" y="291258"/>
            <a:ext cx="64807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 a través del chat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75656" y="2204864"/>
            <a:ext cx="30243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¿Qué alimentos consumimos a diario? </a:t>
            </a:r>
          </a:p>
          <a:p>
            <a:endParaRPr lang="es-CL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¿Qué se sobre las texturas?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MX" u="sng" dirty="0"/>
              <a:t>ENVASES DE ALIMENTOS</a:t>
            </a:r>
            <a:br>
              <a:rPr lang="es-MX" u="sng" dirty="0"/>
            </a:br>
            <a:r>
              <a:rPr lang="es-MX" u="sng" dirty="0"/>
              <a:t>¿Qué son?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92181" y="1446667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Los </a:t>
            </a:r>
            <a:r>
              <a:rPr lang="es-CL" sz="2800" b="1" dirty="0"/>
              <a:t>envases de alimentos</a:t>
            </a:r>
            <a:r>
              <a:rPr lang="es-CL" sz="2800" dirty="0"/>
              <a:t> se definen, como aquellos elementos destinados a contener productos que servirán de comida o </a:t>
            </a:r>
            <a:r>
              <a:rPr lang="es-CL" sz="2800" b="1" dirty="0"/>
              <a:t>alimento</a:t>
            </a:r>
            <a:r>
              <a:rPr lang="es-CL" sz="2800" dirty="0"/>
              <a:t> al ser humano. Las principales características son la de ofrecer protección, resistencia a su manipulación y dar respuesta a necesidades de protección físicas, químicas o biológicas</a:t>
            </a:r>
          </a:p>
        </p:txBody>
      </p:sp>
      <p:pic>
        <p:nvPicPr>
          <p:cNvPr id="1026" name="Picture 2" descr="4 tipos de envases para empresas y sus característ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00" y="4305467"/>
            <a:ext cx="3369205" cy="21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2924175" cy="1562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916832"/>
            <a:ext cx="2238375" cy="2038350"/>
          </a:xfrm>
          <a:prstGeom prst="rect">
            <a:avLst/>
          </a:prstGeom>
        </p:spPr>
      </p:pic>
      <p:pic>
        <p:nvPicPr>
          <p:cNvPr id="2054" name="Picture 6" descr="Tribú presenta primera línea de envases compostables de Chile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54" y="3645024"/>
            <a:ext cx="2950146" cy="29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nvases para alimentos - Envases - Logismarket.c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3" y="4149080"/>
            <a:ext cx="2766390" cy="15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Yogurt Batido Sabor Frambuesa Pote Soprole | Lider.c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15" y="692696"/>
            <a:ext cx="2748136" cy="27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ACTIVIDAD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s-CL" dirty="0"/>
              <a:t> </a:t>
            </a:r>
            <a:r>
              <a:rPr lang="es-CL" sz="3400" dirty="0"/>
              <a:t>1.- Observar y manipular envases de diferentes tipos de alimentos, productos de aseo, cotillón u otros y comentan sus características en relación con materiales, función, color, forma, textura etiquetas, marcas e imágenes que aparecen en ellos. </a:t>
            </a:r>
          </a:p>
          <a:p>
            <a:r>
              <a:rPr lang="es-CL" sz="3400" dirty="0"/>
              <a:t>2.- Seleccionan un producto para crearle un envase y lo diseñan, considerando: </a:t>
            </a:r>
          </a:p>
          <a:p>
            <a:pPr marL="0" indent="0">
              <a:buNone/>
            </a:pPr>
            <a:r>
              <a:rPr lang="es-CL" sz="3400" dirty="0"/>
              <a:t>› tipo de producto (líquido, sólido, frágil, otros) </a:t>
            </a:r>
          </a:p>
          <a:p>
            <a:pPr marL="0" indent="0">
              <a:buNone/>
            </a:pPr>
            <a:r>
              <a:rPr lang="es-CL" sz="3400" dirty="0"/>
              <a:t>› tamaño del producto </a:t>
            </a:r>
          </a:p>
          <a:p>
            <a:pPr marL="0" indent="0">
              <a:buNone/>
            </a:pPr>
            <a:r>
              <a:rPr lang="es-CL" sz="3400" dirty="0"/>
              <a:t>› forma del producto </a:t>
            </a:r>
          </a:p>
          <a:p>
            <a:pPr marL="0" indent="0">
              <a:buNone/>
            </a:pPr>
            <a:r>
              <a:rPr lang="es-CL" sz="3400" dirty="0"/>
              <a:t>› marca o logotipo </a:t>
            </a:r>
          </a:p>
          <a:p>
            <a:pPr marL="0" indent="0">
              <a:buNone/>
            </a:pPr>
            <a:r>
              <a:rPr lang="es-CL" sz="3400" dirty="0"/>
              <a:t>› imágenes y texto </a:t>
            </a:r>
          </a:p>
          <a:p>
            <a:r>
              <a:rPr lang="es-CL" sz="3400" dirty="0"/>
              <a:t>3.- Realizar afiche del envase y su etiquetado a elección.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 descr="Chiquitín | Nestlé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2113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PAUTA DE EVALUACIÓN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30110"/>
              </p:ext>
            </p:extLst>
          </p:nvPr>
        </p:nvGraphicFramePr>
        <p:xfrm>
          <a:off x="251520" y="1426644"/>
          <a:ext cx="8568950" cy="588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>
                  <a:extLst>
                    <a:ext uri="{9D8B030D-6E8A-4147-A177-3AD203B41FA5}">
                      <a16:colId xmlns="" xmlns:a16="http://schemas.microsoft.com/office/drawing/2014/main" val="576632555"/>
                    </a:ext>
                  </a:extLst>
                </a:gridCol>
                <a:gridCol w="1886610">
                  <a:extLst>
                    <a:ext uri="{9D8B030D-6E8A-4147-A177-3AD203B41FA5}">
                      <a16:colId xmlns="" xmlns:a16="http://schemas.microsoft.com/office/drawing/2014/main" val="2484701399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376660709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98894311"/>
                    </a:ext>
                  </a:extLst>
                </a:gridCol>
                <a:gridCol w="1152126">
                  <a:extLst>
                    <a:ext uri="{9D8B030D-6E8A-4147-A177-3AD203B41FA5}">
                      <a16:colId xmlns="" xmlns:a16="http://schemas.microsoft.com/office/drawing/2014/main" val="1346574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LOGRADO (3PTS)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MEDIANAMENTE LOGRADO (2 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POR LOGRAR (1PTO)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77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/>
                        <a:t>¿Qué</a:t>
                      </a:r>
                      <a:r>
                        <a:rPr lang="es-CL" sz="1600" b="1" baseline="0" dirty="0"/>
                        <a:t> innovaciones o diseño realizaste en tu envase </a:t>
                      </a:r>
                      <a:r>
                        <a:rPr lang="es-CL" sz="1600" b="1" dirty="0"/>
                        <a:t>?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</a:t>
                      </a:r>
                      <a:r>
                        <a:rPr lang="es-CL" baseline="0" dirty="0"/>
                        <a:t> identifica de forma clara el diseño o innovación creada en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</a:t>
                      </a:r>
                      <a:r>
                        <a:rPr lang="es-CL" baseline="0" dirty="0"/>
                        <a:t> solo identifica un cambio en su envase (innovación o diseño)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no</a:t>
                      </a:r>
                      <a:r>
                        <a:rPr lang="es-CL" baseline="0" dirty="0"/>
                        <a:t> identifica las innovaciones o diseño en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30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/>
                        <a:t>¿Mi</a:t>
                      </a:r>
                      <a:r>
                        <a:rPr lang="es-CL" sz="1600" b="1" baseline="0" dirty="0"/>
                        <a:t> envase genera alguna utilidad para el medio ambiente </a:t>
                      </a:r>
                      <a:r>
                        <a:rPr lang="es-CL" sz="1600" b="1" dirty="0"/>
                        <a:t>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logra</a:t>
                      </a:r>
                      <a:r>
                        <a:rPr lang="es-CL" baseline="0" dirty="0"/>
                        <a:t> identificar la utilidad que su envase genera para el medio ambiente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solo</a:t>
                      </a:r>
                      <a:r>
                        <a:rPr lang="es-CL" baseline="0" dirty="0"/>
                        <a:t> identifica su envase y no su utilidad para el medio ambiente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no logra</a:t>
                      </a:r>
                      <a:r>
                        <a:rPr lang="es-CL" baseline="0" dirty="0"/>
                        <a:t> identificar la utilidad de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21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/>
                        <a:t>¿Qué características tiene mi envase</a:t>
                      </a:r>
                      <a:r>
                        <a:rPr lang="es-CL" sz="1600" dirty="0"/>
                        <a:t>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</a:t>
                      </a:r>
                      <a:r>
                        <a:rPr lang="es-CL" baseline="0" dirty="0"/>
                        <a:t> identifica todas las características de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solo identifica una característica de su envase (color, forma, tamaño)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no</a:t>
                      </a:r>
                      <a:r>
                        <a:rPr lang="es-CL" baseline="0" dirty="0"/>
                        <a:t> identifica ninguna característica de su envase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184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444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5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</a:t>
            </a:r>
          </a:p>
          <a:p>
            <a:pPr algn="ctr"/>
            <a:r>
              <a:rPr lang="es-CL" sz="2000" b="1" dirty="0"/>
              <a:t>SEMANA 20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1) ¿Qué innovaciones o diseño realizaste en tu envase ?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2) ¿Tu envase genera alguna utilidad para el medio ambiente ?</a:t>
            </a:r>
          </a:p>
          <a:p>
            <a:endParaRPr lang="es-CL" sz="2000" b="1" dirty="0"/>
          </a:p>
          <a:p>
            <a:r>
              <a:rPr lang="es-CL" sz="2000" b="1" dirty="0"/>
              <a:t>3) </a:t>
            </a:r>
            <a:r>
              <a:rPr lang="es-CL" b="1" dirty="0"/>
              <a:t>¿Tu envase genera alguna utilidad para el medio ambiente 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577</Words>
  <Application>Microsoft Office PowerPoint</Application>
  <PresentationFormat>Presentación en pantalla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 20 FECHA : 12- agosto-2020</vt:lpstr>
      <vt:lpstr>Presentación de PowerPoint</vt:lpstr>
      <vt:lpstr>Reglas para una buena clase </vt:lpstr>
      <vt:lpstr>Inicio Activación Conocimientos Previos</vt:lpstr>
      <vt:lpstr>ENVASES DE ALIMENTOS ¿Qué son?</vt:lpstr>
      <vt:lpstr>EJEMPLOS</vt:lpstr>
      <vt:lpstr>ACTIVIDAD</vt:lpstr>
      <vt:lpstr>PAUTA DE EVALUACIÓN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pc</cp:lastModifiedBy>
  <cp:revision>79</cp:revision>
  <dcterms:created xsi:type="dcterms:W3CDTF">2020-07-06T03:06:52Z</dcterms:created>
  <dcterms:modified xsi:type="dcterms:W3CDTF">2020-08-08T02:04:55Z</dcterms:modified>
</cp:coreProperties>
</file>