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81" d="100"/>
          <a:sy n="81" d="100"/>
        </p:scale>
        <p:origin x="-106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4INwx_tmTKw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4972" y="306896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de agosto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97298" y="493150"/>
            <a:ext cx="673108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Colegio </a:t>
            </a: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«Mi </a:t>
            </a: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escuela, un lugar para aprender y crecer en un ambiente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saludable»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150"/>
            <a:ext cx="6745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10673"/>
              </p:ext>
            </p:extLst>
          </p:nvPr>
        </p:nvGraphicFramePr>
        <p:xfrm>
          <a:off x="467544" y="1196752"/>
          <a:ext cx="8136904" cy="472153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SEXTO 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/>
                        <a:t>OA6. Manifestar actitudes de solidaridad y respeto,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Actuar en forma empática (poniéndose en el lugar del otro)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Utilizar un buen trato (por ejemplo, saludar, despedirse, pedir por favor)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Evitar y rechazar toda forma de violencia y discriminación, ya sea por etnias, género, religión, nacionalidad, etc.)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Respetar el derecho de todos a expresar opiniones y pensar diferente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Prestar ayuda, especialmente a quien lo necesite.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Respetar el ambiente de aprendizaje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Comportamiento  que favorezcan la convivencia escolar.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reflexionar acerca de comportamientos que favorezcan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convivencia y el buen trato.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conocer:</a:t>
            </a:r>
          </a:p>
          <a:p>
            <a:pPr algn="just"/>
            <a:endParaRPr lang="es-CL" sz="21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  <a:latin typeface="+mj-lt"/>
              </a:rPr>
              <a:t>Empatía: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C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apacidad para ubicarse en la situación de otra persona. 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Buen trato: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S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e refiere a prácticas y relaciones de amor y respeto que se tienen consigo mismo y con los demás.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Discriminación:</a:t>
            </a:r>
            <a:r>
              <a:rPr lang="es-CL" sz="2100" dirty="0">
                <a:solidFill>
                  <a:schemeClr val="tx1"/>
                </a:solidFill>
              </a:rPr>
              <a:t>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T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rato diferente y perjudicial que se da a una persona por motivos de raza, sexo, ideas políticas, religión, etc.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Respeto: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E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s la consideración y valoración especial que se le tiene a alguien o a algo, al que se le reconoce valor social o especial diferencia.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Solidaridad</a:t>
            </a:r>
            <a:r>
              <a:rPr lang="es-CL" sz="2100" b="1" dirty="0">
                <a:solidFill>
                  <a:schemeClr val="tx1"/>
                </a:solidFill>
                <a:latin typeface="+mj-lt"/>
              </a:rPr>
              <a:t>: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 E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s un término que se refiere a ayudar sin recibir nada a cambio </a:t>
            </a:r>
            <a:r>
              <a:rPr lang="es-CL" sz="2100" i="0" dirty="0">
                <a:solidFill>
                  <a:schemeClr val="tx1"/>
                </a:solidFill>
                <a:effectLst/>
                <a:latin typeface="+mj-lt"/>
              </a:rPr>
              <a:t>con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 la aplicación de lo que se considera bueno.</a:t>
            </a:r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80877"/>
          </a:xfrm>
        </p:spPr>
        <p:txBody>
          <a:bodyPr/>
          <a:lstStyle/>
          <a:p>
            <a:r>
              <a:rPr lang="es-MX" dirty="0"/>
              <a:t>Motivación 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3361928"/>
          </a:xfrm>
        </p:spPr>
        <p:txBody>
          <a:bodyPr/>
          <a:lstStyle/>
          <a:p>
            <a:r>
              <a:rPr lang="es-CL" sz="2800" dirty="0">
                <a:solidFill>
                  <a:srgbClr val="0070C0"/>
                </a:solidFill>
              </a:rPr>
              <a:t>Observa este video sobre  la no Discriminación y el Buen Trato</a:t>
            </a:r>
          </a:p>
          <a:p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hlinkClick r:id="rId2"/>
              </a:rPr>
              <a:t>https://www.youtube.com/watch?v=4INwx_tmTKw</a:t>
            </a:r>
            <a:endParaRPr lang="es-CL" dirty="0">
              <a:solidFill>
                <a:srgbClr val="0070C0"/>
              </a:solidFill>
            </a:endParaRPr>
          </a:p>
          <a:p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r>
              <a:rPr lang="es-CL" sz="2800" b="1" dirty="0">
                <a:solidFill>
                  <a:schemeClr val="tx1"/>
                </a:solidFill>
              </a:rPr>
              <a:t>1.- Vamos a reflexionar sobre el cortometraje:</a:t>
            </a:r>
          </a:p>
          <a:p>
            <a:pPr lvl="0" algn="l"/>
            <a:endParaRPr lang="es-CL" sz="2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piensas sobre María cuando se hace amiga del compañero nuevo?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piensas de los niños que decían que María era rara?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opinas cuando María, para jugar con su compañero utiliza la cuerda?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Si tuvieras un </a:t>
            </a:r>
            <a:r>
              <a:rPr lang="es-CL" sz="2800" b="1" dirty="0" smtClean="0">
                <a:solidFill>
                  <a:schemeClr val="tx1"/>
                </a:solidFill>
              </a:rPr>
              <a:t>amig</a:t>
            </a:r>
            <a:r>
              <a:rPr lang="es-CL" sz="2800" b="1" dirty="0">
                <a:solidFill>
                  <a:schemeClr val="tx1"/>
                </a:solidFill>
              </a:rPr>
              <a:t>a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>
                <a:solidFill>
                  <a:schemeClr val="tx1"/>
                </a:solidFill>
              </a:rPr>
              <a:t>o </a:t>
            </a:r>
            <a:r>
              <a:rPr lang="es-CL" sz="2800" b="1" dirty="0" smtClean="0">
                <a:solidFill>
                  <a:schemeClr val="tx1"/>
                </a:solidFill>
              </a:rPr>
              <a:t>compañer</a:t>
            </a:r>
            <a:r>
              <a:rPr lang="es-CL" sz="2800" b="1" dirty="0">
                <a:solidFill>
                  <a:schemeClr val="tx1"/>
                </a:solidFill>
              </a:rPr>
              <a:t>a</a:t>
            </a:r>
            <a:r>
              <a:rPr lang="es-CL" sz="2800" b="1" dirty="0" smtClean="0">
                <a:solidFill>
                  <a:schemeClr val="tx1"/>
                </a:solidFill>
              </a:rPr>
              <a:t> </a:t>
            </a:r>
            <a:r>
              <a:rPr lang="es-CL" sz="2800" b="1" dirty="0">
                <a:solidFill>
                  <a:schemeClr val="tx1"/>
                </a:solidFill>
              </a:rPr>
              <a:t>igual al de María, </a:t>
            </a:r>
            <a:r>
              <a:rPr lang="es-CL" sz="2800" b="1" dirty="0" smtClean="0">
                <a:solidFill>
                  <a:schemeClr val="tx1"/>
                </a:solidFill>
              </a:rPr>
              <a:t>¿Qué </a:t>
            </a:r>
            <a:r>
              <a:rPr lang="es-CL" sz="2800" b="1" dirty="0">
                <a:solidFill>
                  <a:schemeClr val="tx1"/>
                </a:solidFill>
              </a:rPr>
              <a:t>harías tú?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1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 ¿Qué aprendizaje te dejó la historia que viste?</a:t>
            </a:r>
          </a:p>
          <a:p>
            <a:r>
              <a:rPr lang="es-CL" dirty="0"/>
              <a:t>2.- ¿Cuáles crees tú que deben ser las acciones más importante de realizar en el curso para mantener el buen trato   y una sana convivencia? Menciona al menos 7 acciones.</a:t>
            </a:r>
          </a:p>
          <a:p>
            <a:r>
              <a:rPr lang="es-CL" dirty="0"/>
              <a:t>3.-Enumera al menos 5  acciones o actitudes que  te </a:t>
            </a:r>
            <a:r>
              <a:rPr lang="es-CL" b="1" dirty="0"/>
              <a:t>comprometas a realizar </a:t>
            </a:r>
            <a:r>
              <a:rPr lang="es-CL" dirty="0"/>
              <a:t>este año para mantener una buena convivencia en el curso.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235647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510</Words>
  <Application>Microsoft Office PowerPoint</Application>
  <PresentationFormat>Presentación en pantalla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N°20 FECHA : 10 al 14 de agosto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pc</cp:lastModifiedBy>
  <cp:revision>87</cp:revision>
  <dcterms:created xsi:type="dcterms:W3CDTF">2020-07-06T03:06:52Z</dcterms:created>
  <dcterms:modified xsi:type="dcterms:W3CDTF">2020-08-08T02:24:49Z</dcterms:modified>
</cp:coreProperties>
</file>